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3"/>
    <p:sldMasterId id="2147483692" r:id="rId4"/>
    <p:sldMasterId id="214748369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ajdhani SemiBold"/>
      <p:regular r:id="rId34"/>
      <p:bold r:id="rId35"/>
    </p:embeddedFont>
    <p:embeddedFont>
      <p:font typeface="Rajdhani"/>
      <p:regular r:id="rId36"/>
      <p:bold r:id="rId37"/>
    </p:embeddedFont>
    <p:embeddedFont>
      <p:font typeface="Open Sans Light"/>
      <p:regular r:id="rId38"/>
      <p:bold r:id="rId39"/>
      <p:italic r:id="rId40"/>
      <p:boldItalic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penSansLight-italic.fntdata"/><Relationship Id="rId20" Type="http://schemas.openxmlformats.org/officeDocument/2006/relationships/slide" Target="slides/slide14.xml"/><Relationship Id="rId42" Type="http://schemas.openxmlformats.org/officeDocument/2006/relationships/font" Target="fonts/OpenSans-regular.fntdata"/><Relationship Id="rId41" Type="http://schemas.openxmlformats.org/officeDocument/2006/relationships/font" Target="fonts/OpenSansLight-boldItalic.fntdata"/><Relationship Id="rId22" Type="http://schemas.openxmlformats.org/officeDocument/2006/relationships/slide" Target="slides/slide16.xml"/><Relationship Id="rId44" Type="http://schemas.openxmlformats.org/officeDocument/2006/relationships/font" Target="fonts/OpenSans-italic.fntdata"/><Relationship Id="rId21" Type="http://schemas.openxmlformats.org/officeDocument/2006/relationships/slide" Target="slides/slide15.xml"/><Relationship Id="rId43" Type="http://schemas.openxmlformats.org/officeDocument/2006/relationships/font" Target="fonts/OpenSans-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jdhaniSemiBold-bold.fntdata"/><Relationship Id="rId12" Type="http://schemas.openxmlformats.org/officeDocument/2006/relationships/slide" Target="slides/slide6.xml"/><Relationship Id="rId34" Type="http://schemas.openxmlformats.org/officeDocument/2006/relationships/font" Target="fonts/RajdhaniSemiBold-regular.fntdata"/><Relationship Id="rId15" Type="http://schemas.openxmlformats.org/officeDocument/2006/relationships/slide" Target="slides/slide9.xml"/><Relationship Id="rId37" Type="http://schemas.openxmlformats.org/officeDocument/2006/relationships/font" Target="fonts/Rajdhani-bold.fntdata"/><Relationship Id="rId14" Type="http://schemas.openxmlformats.org/officeDocument/2006/relationships/slide" Target="slides/slide8.xml"/><Relationship Id="rId36" Type="http://schemas.openxmlformats.org/officeDocument/2006/relationships/font" Target="fonts/Rajdhani-regular.fntdata"/><Relationship Id="rId17" Type="http://schemas.openxmlformats.org/officeDocument/2006/relationships/slide" Target="slides/slide11.xml"/><Relationship Id="rId39" Type="http://schemas.openxmlformats.org/officeDocument/2006/relationships/font" Target="fonts/OpenSansLight-bold.fntdata"/><Relationship Id="rId16" Type="http://schemas.openxmlformats.org/officeDocument/2006/relationships/slide" Target="slides/slide10.xml"/><Relationship Id="rId38" Type="http://schemas.openxmlformats.org/officeDocument/2006/relationships/font" Target="fonts/OpenSansLight-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5.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4.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d1baf1a06_3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d1baf1a06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d316f5f5b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d316f5f5b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316f5f5b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316f5f5b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7b3184ea7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b3184ea7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d316f5f5b8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d316f5f5b8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316f5f5b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316f5f5b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d316f5f5b8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d316f5f5b8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b3184ea7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b3184ea7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316f5f5b8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316f5f5b8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d316f5f5b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d316f5f5b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d316f5f5b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d316f5f5b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8923afc94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8923afc94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7b3184ea7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7b3184ea7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d316f5f5b8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d316f5f5b8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316f5f5b8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316f5f5b8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d316f5f5b8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d316f5f5b8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316f5f5b8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316f5f5b8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d316f5f5b8_0_11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gd316f5f5b8_0_1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d316f5f5b8_0_13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d316f5f5b8_0_1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8e6c83523f_0_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8e6c83523f_0_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7b3184ea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b3184ea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8c8cc967e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c8cc967e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262f27c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262f27c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da7b176c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da7b176c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316f5f5b8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316f5f5b8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d316f5f5b8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d316f5f5b8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d316f5f5b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d316f5f5b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 Id="rId3" Type="http://schemas.openxmlformats.org/officeDocument/2006/relationships/image" Target="../media/image3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 Id="rId3"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2" name="Google Shape;12;p2"/>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 name="Shape 36"/>
        <p:cNvGrpSpPr/>
        <p:nvPr/>
      </p:nvGrpSpPr>
      <p:grpSpPr>
        <a:xfrm>
          <a:off x="0" y="0"/>
          <a:ext cx="0" cy="0"/>
          <a:chOff x="0" y="0"/>
          <a:chExt cx="0" cy="0"/>
        </a:xfrm>
      </p:grpSpPr>
      <p:sp>
        <p:nvSpPr>
          <p:cNvPr id="37" name="Google Shape;37;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38" name="Google Shape;38;p11"/>
          <p:cNvSpPr txBox="1"/>
          <p:nvPr>
            <p:ph idx="1" type="body"/>
          </p:nvPr>
        </p:nvSpPr>
        <p:spPr>
          <a:xfrm>
            <a:off x="311700" y="3152225"/>
            <a:ext cx="8520600" cy="1300800"/>
          </a:xfrm>
          <a:prstGeom prst="rect">
            <a:avLst/>
          </a:prstGeom>
          <a:noFill/>
          <a:ln>
            <a:noFill/>
          </a:ln>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
  <p:cSld name="CUSTOM_1">
    <p:spTree>
      <p:nvGrpSpPr>
        <p:cNvPr id="40" name="Shape 40"/>
        <p:cNvGrpSpPr/>
        <p:nvPr/>
      </p:nvGrpSpPr>
      <p:grpSpPr>
        <a:xfrm>
          <a:off x="0" y="0"/>
          <a:ext cx="0" cy="0"/>
          <a:chOff x="0" y="0"/>
          <a:chExt cx="0" cy="0"/>
        </a:xfrm>
      </p:grpSpPr>
      <p:sp>
        <p:nvSpPr>
          <p:cNvPr id="41" name="Google Shape;41;p13"/>
          <p:cNvSpPr/>
          <p:nvPr/>
        </p:nvSpPr>
        <p:spPr>
          <a:xfrm>
            <a:off x="-148900" y="-94750"/>
            <a:ext cx="9488400" cy="5360100"/>
          </a:xfrm>
          <a:prstGeom prst="rect">
            <a:avLst/>
          </a:prstGeom>
          <a:solidFill>
            <a:srgbClr val="33383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 name="Google Shape;42;p13"/>
          <p:cNvPicPr preferRelativeResize="0"/>
          <p:nvPr/>
        </p:nvPicPr>
        <p:blipFill>
          <a:blip r:embed="rId2">
            <a:alphaModFix/>
          </a:blip>
          <a:stretch>
            <a:fillRect/>
          </a:stretch>
        </p:blipFill>
        <p:spPr>
          <a:xfrm>
            <a:off x="3241700" y="2367187"/>
            <a:ext cx="2355801" cy="5615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rtada">
  <p:cSld name="CUSTOM">
    <p:bg>
      <p:bgPr>
        <a:blipFill>
          <a:blip r:embed="rId2">
            <a:alphaModFix/>
          </a:blip>
          <a:stretch>
            <a:fillRect/>
          </a:stretch>
        </a:blipFill>
      </p:bgPr>
    </p:bg>
    <p:spTree>
      <p:nvGrpSpPr>
        <p:cNvPr id="43" name="Shape 43"/>
        <p:cNvGrpSpPr/>
        <p:nvPr/>
      </p:nvGrpSpPr>
      <p:grpSpPr>
        <a:xfrm>
          <a:off x="0" y="0"/>
          <a:ext cx="0" cy="0"/>
          <a:chOff x="0" y="0"/>
          <a:chExt cx="0" cy="0"/>
        </a:xfrm>
      </p:grpSpPr>
      <p:sp>
        <p:nvSpPr>
          <p:cNvPr id="44" name="Google Shape;44;p14"/>
          <p:cNvSpPr txBox="1"/>
          <p:nvPr>
            <p:ph type="title"/>
          </p:nvPr>
        </p:nvSpPr>
        <p:spPr>
          <a:xfrm>
            <a:off x="3519224" y="988675"/>
            <a:ext cx="5237700" cy="286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b="1" sz="5000">
                <a:solidFill>
                  <a:srgbClr val="FFFFFF"/>
                </a:solidFill>
                <a:latin typeface="Rajdhani"/>
                <a:ea typeface="Rajdhani"/>
                <a:cs typeface="Rajdhani"/>
                <a:sym typeface="Rajdhani"/>
              </a:defRPr>
            </a:lvl1pPr>
            <a:lvl2pPr lvl="1" rtl="0">
              <a:spcBef>
                <a:spcPts val="0"/>
              </a:spcBef>
              <a:spcAft>
                <a:spcPts val="0"/>
              </a:spcAft>
              <a:buNone/>
              <a:defRPr b="1" sz="5000">
                <a:solidFill>
                  <a:srgbClr val="FFFFFF"/>
                </a:solidFill>
                <a:latin typeface="Rajdhani"/>
                <a:ea typeface="Rajdhani"/>
                <a:cs typeface="Rajdhani"/>
                <a:sym typeface="Rajdhani"/>
              </a:defRPr>
            </a:lvl2pPr>
            <a:lvl3pPr lvl="2" rtl="0">
              <a:spcBef>
                <a:spcPts val="0"/>
              </a:spcBef>
              <a:spcAft>
                <a:spcPts val="0"/>
              </a:spcAft>
              <a:buNone/>
              <a:defRPr b="1" sz="5000">
                <a:solidFill>
                  <a:srgbClr val="FFFFFF"/>
                </a:solidFill>
                <a:latin typeface="Rajdhani"/>
                <a:ea typeface="Rajdhani"/>
                <a:cs typeface="Rajdhani"/>
                <a:sym typeface="Rajdhani"/>
              </a:defRPr>
            </a:lvl3pPr>
            <a:lvl4pPr lvl="3" rtl="0">
              <a:spcBef>
                <a:spcPts val="0"/>
              </a:spcBef>
              <a:spcAft>
                <a:spcPts val="0"/>
              </a:spcAft>
              <a:buNone/>
              <a:defRPr b="1" sz="5000">
                <a:solidFill>
                  <a:srgbClr val="FFFFFF"/>
                </a:solidFill>
                <a:latin typeface="Rajdhani"/>
                <a:ea typeface="Rajdhani"/>
                <a:cs typeface="Rajdhani"/>
                <a:sym typeface="Rajdhani"/>
              </a:defRPr>
            </a:lvl4pPr>
            <a:lvl5pPr lvl="4" rtl="0">
              <a:spcBef>
                <a:spcPts val="0"/>
              </a:spcBef>
              <a:spcAft>
                <a:spcPts val="0"/>
              </a:spcAft>
              <a:buNone/>
              <a:defRPr b="1" sz="5000">
                <a:solidFill>
                  <a:srgbClr val="FFFFFF"/>
                </a:solidFill>
                <a:latin typeface="Rajdhani"/>
                <a:ea typeface="Rajdhani"/>
                <a:cs typeface="Rajdhani"/>
                <a:sym typeface="Rajdhani"/>
              </a:defRPr>
            </a:lvl5pPr>
            <a:lvl6pPr lvl="5" rtl="0">
              <a:spcBef>
                <a:spcPts val="0"/>
              </a:spcBef>
              <a:spcAft>
                <a:spcPts val="0"/>
              </a:spcAft>
              <a:buNone/>
              <a:defRPr b="1" sz="5000">
                <a:solidFill>
                  <a:srgbClr val="FFFFFF"/>
                </a:solidFill>
                <a:latin typeface="Rajdhani"/>
                <a:ea typeface="Rajdhani"/>
                <a:cs typeface="Rajdhani"/>
                <a:sym typeface="Rajdhani"/>
              </a:defRPr>
            </a:lvl6pPr>
            <a:lvl7pPr lvl="6" rtl="0">
              <a:spcBef>
                <a:spcPts val="0"/>
              </a:spcBef>
              <a:spcAft>
                <a:spcPts val="0"/>
              </a:spcAft>
              <a:buNone/>
              <a:defRPr b="1" sz="5000">
                <a:solidFill>
                  <a:srgbClr val="FFFFFF"/>
                </a:solidFill>
                <a:latin typeface="Rajdhani"/>
                <a:ea typeface="Rajdhani"/>
                <a:cs typeface="Rajdhani"/>
                <a:sym typeface="Rajdhani"/>
              </a:defRPr>
            </a:lvl7pPr>
            <a:lvl8pPr lvl="7" rtl="0">
              <a:spcBef>
                <a:spcPts val="0"/>
              </a:spcBef>
              <a:spcAft>
                <a:spcPts val="0"/>
              </a:spcAft>
              <a:buNone/>
              <a:defRPr b="1" sz="5000">
                <a:solidFill>
                  <a:srgbClr val="FFFFFF"/>
                </a:solidFill>
                <a:latin typeface="Rajdhani"/>
                <a:ea typeface="Rajdhani"/>
                <a:cs typeface="Rajdhani"/>
                <a:sym typeface="Rajdhani"/>
              </a:defRPr>
            </a:lvl8pPr>
            <a:lvl9pPr lvl="8" rtl="0">
              <a:spcBef>
                <a:spcPts val="0"/>
              </a:spcBef>
              <a:spcAft>
                <a:spcPts val="0"/>
              </a:spcAft>
              <a:buNone/>
              <a:defRPr b="1" sz="5000">
                <a:solidFill>
                  <a:srgbClr val="FFFFFF"/>
                </a:solidFill>
                <a:latin typeface="Rajdhani"/>
                <a:ea typeface="Rajdhani"/>
                <a:cs typeface="Rajdhani"/>
                <a:sym typeface="Rajdhani"/>
              </a:defRPr>
            </a:lvl9pPr>
          </a:lstStyle>
          <a:p/>
        </p:txBody>
      </p:sp>
      <p:pic>
        <p:nvPicPr>
          <p:cNvPr id="45" name="Google Shape;45;p14"/>
          <p:cNvPicPr preferRelativeResize="0"/>
          <p:nvPr/>
        </p:nvPicPr>
        <p:blipFill>
          <a:blip r:embed="rId3">
            <a:alphaModFix/>
          </a:blip>
          <a:stretch>
            <a:fillRect/>
          </a:stretch>
        </p:blipFill>
        <p:spPr>
          <a:xfrm>
            <a:off x="5965149" y="3700742"/>
            <a:ext cx="2416852" cy="100972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a del tiempo 3">
  <p:cSld name="BLANK_1_1_1_2">
    <p:bg>
      <p:bgPr>
        <a:blipFill>
          <a:blip r:embed="rId2">
            <a:alphaModFix/>
          </a:blip>
          <a:stretch>
            <a:fillRect/>
          </a:stretch>
        </a:blipFill>
      </p:bgPr>
    </p:bg>
    <p:spTree>
      <p:nvGrpSpPr>
        <p:cNvPr id="46" name="Shape 46"/>
        <p:cNvGrpSpPr/>
        <p:nvPr/>
      </p:nvGrpSpPr>
      <p:grpSpPr>
        <a:xfrm>
          <a:off x="0" y="0"/>
          <a:ext cx="0" cy="0"/>
          <a:chOff x="0" y="0"/>
          <a:chExt cx="0" cy="0"/>
        </a:xfrm>
      </p:grpSpPr>
      <p:sp>
        <p:nvSpPr>
          <p:cNvPr id="47" name="Google Shape;47;p15"/>
          <p:cNvSpPr txBox="1"/>
          <p:nvPr>
            <p:ph type="title"/>
          </p:nvPr>
        </p:nvSpPr>
        <p:spPr>
          <a:xfrm>
            <a:off x="896550" y="1749000"/>
            <a:ext cx="7679100" cy="3394500"/>
          </a:xfrm>
          <a:prstGeom prst="rect">
            <a:avLst/>
          </a:prstGeom>
          <a:noFill/>
          <a:ln>
            <a:noFill/>
          </a:ln>
        </p:spPr>
        <p:txBody>
          <a:bodyPr anchorCtr="0" anchor="t" bIns="45700" lIns="91425" spcFirstLastPara="1" rIns="91425" wrap="square" tIns="45700">
            <a:noAutofit/>
          </a:bodyPr>
          <a:lstStyle>
            <a:lvl1pPr lvl="0" marR="0" rtl="0" algn="just">
              <a:lnSpc>
                <a:spcPct val="150000"/>
              </a:lnSpc>
              <a:spcBef>
                <a:spcPts val="0"/>
              </a:spcBef>
              <a:spcAft>
                <a:spcPts val="0"/>
              </a:spcAft>
              <a:buClr>
                <a:srgbClr val="434343"/>
              </a:buClr>
              <a:buSzPts val="1600"/>
              <a:buFont typeface="Open Sans"/>
              <a:buNone/>
              <a:defRPr i="0" sz="1600" u="none" cap="none" strike="noStrike">
                <a:solidFill>
                  <a:srgbClr val="434343"/>
                </a:solidFill>
                <a:latin typeface="Open Sans"/>
                <a:ea typeface="Open Sans"/>
                <a:cs typeface="Open Sans"/>
                <a:sym typeface="Open Sans"/>
              </a:defRPr>
            </a:lvl1pPr>
            <a:lvl2pPr lvl="1"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2pPr>
            <a:lvl3pPr lvl="2"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3pPr>
            <a:lvl4pPr lvl="3"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4pPr>
            <a:lvl5pPr lvl="4"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5pPr>
            <a:lvl6pPr lvl="5"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6pPr>
            <a:lvl7pPr lvl="6"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7pPr>
            <a:lvl8pPr lvl="7"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8pPr>
            <a:lvl9pPr lvl="8" rtl="0" algn="just">
              <a:lnSpc>
                <a:spcPct val="150000"/>
              </a:lnSpc>
              <a:spcBef>
                <a:spcPts val="0"/>
              </a:spcBef>
              <a:spcAft>
                <a:spcPts val="0"/>
              </a:spcAft>
              <a:buClr>
                <a:srgbClr val="434343"/>
              </a:buClr>
              <a:buSzPts val="1600"/>
              <a:buFont typeface="Open Sans"/>
              <a:buNone/>
              <a:defRPr sz="1600">
                <a:solidFill>
                  <a:srgbClr val="434343"/>
                </a:solidFill>
                <a:latin typeface="Open Sans"/>
                <a:ea typeface="Open Sans"/>
                <a:cs typeface="Open Sans"/>
                <a:sym typeface="Open Sans"/>
              </a:defRPr>
            </a:lvl9pPr>
          </a:lstStyle>
          <a:p/>
        </p:txBody>
      </p:sp>
      <p:sp>
        <p:nvSpPr>
          <p:cNvPr id="48" name="Google Shape;48;p15"/>
          <p:cNvSpPr txBox="1"/>
          <p:nvPr>
            <p:ph idx="2" type="title"/>
          </p:nvPr>
        </p:nvSpPr>
        <p:spPr>
          <a:xfrm>
            <a:off x="720000" y="227025"/>
            <a:ext cx="7679100" cy="854100"/>
          </a:xfrm>
          <a:prstGeom prst="rect">
            <a:avLst/>
          </a:prstGeom>
          <a:noFill/>
          <a:ln>
            <a:noFill/>
          </a:ln>
        </p:spPr>
        <p:txBody>
          <a:bodyPr anchorCtr="0" anchor="ctr" bIns="41125" lIns="82275" spcFirstLastPara="1" rIns="82275" wrap="square" tIns="41125">
            <a:noAutofit/>
          </a:bodyPr>
          <a:lstStyle>
            <a:lvl1pPr lvl="0" marR="0" rtl="0" algn="l">
              <a:lnSpc>
                <a:spcPct val="9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1pPr>
            <a:lvl2pPr lvl="1"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2pPr>
            <a:lvl3pPr lvl="2"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3pPr>
            <a:lvl4pPr lvl="3"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4pPr>
            <a:lvl5pPr lvl="4"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5pPr>
            <a:lvl6pPr lvl="5"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6pPr>
            <a:lvl7pPr lvl="6"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7pPr>
            <a:lvl8pPr lvl="7"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8pPr>
            <a:lvl9pPr lvl="8"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a del tiempo 3 2 1 1 1 1 1">
  <p:cSld name="BLANK_1_1_1_4_1_1_1_1_1">
    <p:bg>
      <p:bgPr>
        <a:blipFill>
          <a:blip r:embed="rId2">
            <a:alphaModFix/>
          </a:blip>
          <a:stretch>
            <a:fillRect/>
          </a:stretch>
        </a:blipFill>
      </p:bgPr>
    </p:bg>
    <p:spTree>
      <p:nvGrpSpPr>
        <p:cNvPr id="49" name="Shape 49"/>
        <p:cNvGrpSpPr/>
        <p:nvPr/>
      </p:nvGrpSpPr>
      <p:grpSpPr>
        <a:xfrm>
          <a:off x="0" y="0"/>
          <a:ext cx="0" cy="0"/>
          <a:chOff x="0" y="0"/>
          <a:chExt cx="0" cy="0"/>
        </a:xfrm>
      </p:grpSpPr>
      <p:sp>
        <p:nvSpPr>
          <p:cNvPr id="50" name="Google Shape;50;p16"/>
          <p:cNvSpPr txBox="1"/>
          <p:nvPr>
            <p:ph type="title"/>
          </p:nvPr>
        </p:nvSpPr>
        <p:spPr>
          <a:xfrm>
            <a:off x="720000" y="922675"/>
            <a:ext cx="7679100" cy="2174100"/>
          </a:xfrm>
          <a:prstGeom prst="rect">
            <a:avLst/>
          </a:prstGeom>
          <a:noFill/>
          <a:ln>
            <a:noFill/>
          </a:ln>
        </p:spPr>
        <p:txBody>
          <a:bodyPr anchorCtr="0" anchor="ctr" bIns="41125" lIns="82275" spcFirstLastPara="1" rIns="82275" wrap="square" tIns="41125">
            <a:noAutofit/>
          </a:bodyPr>
          <a:lstStyle>
            <a:lvl1pPr lvl="0" marR="0" rtl="0" algn="ctr">
              <a:lnSpc>
                <a:spcPct val="90000"/>
              </a:lnSpc>
              <a:spcBef>
                <a:spcPts val="0"/>
              </a:spcBef>
              <a:spcAft>
                <a:spcPts val="0"/>
              </a:spcAft>
              <a:buClr>
                <a:srgbClr val="EC183F"/>
              </a:buClr>
              <a:buSzPts val="4800"/>
              <a:buFont typeface="Rajdhani"/>
              <a:buNone/>
              <a:defRPr b="1" i="0" sz="4800" u="none" cap="none" strike="noStrike">
                <a:solidFill>
                  <a:srgbClr val="EC183F"/>
                </a:solidFill>
                <a:latin typeface="Rajdhani"/>
                <a:ea typeface="Rajdhani"/>
                <a:cs typeface="Rajdhani"/>
                <a:sym typeface="Rajdhani"/>
              </a:defRPr>
            </a:lvl1pPr>
            <a:lvl2pPr lvl="1"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2pPr>
            <a:lvl3pPr lvl="2"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3pPr>
            <a:lvl4pPr lvl="3"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4pPr>
            <a:lvl5pPr lvl="4"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5pPr>
            <a:lvl6pPr lvl="5"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6pPr>
            <a:lvl7pPr lvl="6"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7pPr>
            <a:lvl8pPr lvl="7"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8pPr>
            <a:lvl9pPr lvl="8" marR="0" rtl="0" algn="l">
              <a:lnSpc>
                <a:spcPct val="100000"/>
              </a:lnSpc>
              <a:spcBef>
                <a:spcPts val="0"/>
              </a:spcBef>
              <a:spcAft>
                <a:spcPts val="0"/>
              </a:spcAft>
              <a:buClr>
                <a:srgbClr val="EC183F"/>
              </a:buClr>
              <a:buSzPts val="2700"/>
              <a:buFont typeface="Rajdhani"/>
              <a:buNone/>
              <a:defRPr b="1" i="0" sz="3000" u="none" cap="none" strike="noStrike">
                <a:solidFill>
                  <a:srgbClr val="EC183F"/>
                </a:solidFill>
                <a:latin typeface="Rajdhani"/>
                <a:ea typeface="Rajdhani"/>
                <a:cs typeface="Rajdhani"/>
                <a:sym typeface="Rajdhani"/>
              </a:defRPr>
            </a:lvl9pPr>
          </a:lstStyle>
          <a:p/>
        </p:txBody>
      </p:sp>
      <p:sp>
        <p:nvSpPr>
          <p:cNvPr id="51" name="Google Shape;51;p16"/>
          <p:cNvSpPr txBox="1"/>
          <p:nvPr>
            <p:ph idx="2" type="title"/>
          </p:nvPr>
        </p:nvSpPr>
        <p:spPr>
          <a:xfrm>
            <a:off x="720000" y="3261525"/>
            <a:ext cx="7679100" cy="718200"/>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0"/>
              </a:spcBef>
              <a:spcAft>
                <a:spcPts val="0"/>
              </a:spcAft>
              <a:buClr>
                <a:srgbClr val="434343"/>
              </a:buClr>
              <a:buSzPts val="2300"/>
              <a:buFont typeface="Open Sans Light"/>
              <a:buNone/>
              <a:defRPr i="0" sz="2300" u="none" cap="none" strike="noStrike">
                <a:solidFill>
                  <a:srgbClr val="434343"/>
                </a:solidFill>
                <a:latin typeface="Open Sans Light"/>
                <a:ea typeface="Open Sans Light"/>
                <a:cs typeface="Open Sans Light"/>
                <a:sym typeface="Open Sans Light"/>
              </a:defRPr>
            </a:lvl1pPr>
            <a:lvl2pPr lvl="1"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2pPr>
            <a:lvl3pPr lvl="2"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3pPr>
            <a:lvl4pPr lvl="3"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4pPr>
            <a:lvl5pPr lvl="4"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5pPr>
            <a:lvl6pPr lvl="5"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6pPr>
            <a:lvl7pPr lvl="6"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7pPr>
            <a:lvl8pPr lvl="7"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8pPr>
            <a:lvl9pPr lvl="8" rtl="0" algn="ctr">
              <a:spcBef>
                <a:spcPts val="0"/>
              </a:spcBef>
              <a:spcAft>
                <a:spcPts val="0"/>
              </a:spcAft>
              <a:buClr>
                <a:srgbClr val="434343"/>
              </a:buClr>
              <a:buSzPts val="2300"/>
              <a:buFont typeface="Open Sans Light"/>
              <a:buNone/>
              <a:defRPr sz="2300">
                <a:solidFill>
                  <a:srgbClr val="434343"/>
                </a:solidFill>
                <a:latin typeface="Open Sans Light"/>
                <a:ea typeface="Open Sans Light"/>
                <a:cs typeface="Open Sans Light"/>
                <a:sym typeface="Open Sans Light"/>
              </a:defRPr>
            </a:lvl9pPr>
          </a:lstStyle>
          <a:p/>
        </p:txBody>
      </p:sp>
      <p:sp>
        <p:nvSpPr>
          <p:cNvPr id="52" name="Google Shape;52;p16"/>
          <p:cNvSpPr txBox="1"/>
          <p:nvPr/>
        </p:nvSpPr>
        <p:spPr>
          <a:xfrm>
            <a:off x="327007" y="4935725"/>
            <a:ext cx="2187900" cy="137100"/>
          </a:xfrm>
          <a:prstGeom prst="rect">
            <a:avLst/>
          </a:prstGeom>
          <a:noFill/>
          <a:ln>
            <a:noFill/>
          </a:ln>
        </p:spPr>
        <p:txBody>
          <a:bodyPr anchorCtr="0" anchor="ctr" bIns="22850" lIns="45725" spcFirstLastPara="1" rIns="45725" wrap="square" tIns="22850">
            <a:noAutofit/>
          </a:bodyPr>
          <a:lstStyle/>
          <a:p>
            <a:pPr indent="0" lvl="0" marL="0" rtl="0" algn="l">
              <a:spcBef>
                <a:spcPts val="0"/>
              </a:spcBef>
              <a:spcAft>
                <a:spcPts val="0"/>
              </a:spcAft>
              <a:buNone/>
            </a:pPr>
            <a:r>
              <a:t/>
            </a:r>
            <a:endParaRPr sz="900">
              <a:solidFill>
                <a:srgbClr val="FFFFFF"/>
              </a:solidFill>
              <a:latin typeface="Open Sans"/>
              <a:ea typeface="Open Sans"/>
              <a:cs typeface="Open Sans"/>
              <a:sym typeface="Open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53" name="Shape 53"/>
        <p:cNvGrpSpPr/>
        <p:nvPr/>
      </p:nvGrpSpPr>
      <p:grpSpPr>
        <a:xfrm>
          <a:off x="0" y="0"/>
          <a:ext cx="0" cy="0"/>
          <a:chOff x="0" y="0"/>
          <a:chExt cx="0" cy="0"/>
        </a:xfrm>
      </p:grpSpPr>
      <p:sp>
        <p:nvSpPr>
          <p:cNvPr id="54" name="Google Shape;54;p17"/>
          <p:cNvSpPr txBox="1"/>
          <p:nvPr>
            <p:ph idx="10" type="dt"/>
          </p:nvPr>
        </p:nvSpPr>
        <p:spPr>
          <a:xfrm>
            <a:off x="457200" y="6250300"/>
            <a:ext cx="2133600" cy="273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5" name="Google Shape;55;p17"/>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TITLE_6_1">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p2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60" name="Google Shape;60;p20"/>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sp>
        <p:nvSpPr>
          <p:cNvPr id="62" name="Google Shape;62;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22"/>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65" name="Google Shape;65;p22"/>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 name="Shape 66"/>
        <p:cNvGrpSpPr/>
        <p:nvPr/>
      </p:nvGrpSpPr>
      <p:grpSpPr>
        <a:xfrm>
          <a:off x="0" y="0"/>
          <a:ext cx="0" cy="0"/>
          <a:chOff x="0" y="0"/>
          <a:chExt cx="0" cy="0"/>
        </a:xfrm>
      </p:grpSpPr>
      <p:sp>
        <p:nvSpPr>
          <p:cNvPr id="67" name="Google Shape;67;p23"/>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68" name="Google Shape;68;p23"/>
          <p:cNvSpPr txBox="1"/>
          <p:nvPr>
            <p:ph idx="1" type="body"/>
          </p:nvPr>
        </p:nvSpPr>
        <p:spPr>
          <a:xfrm>
            <a:off x="3117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23"/>
          <p:cNvSpPr txBox="1"/>
          <p:nvPr>
            <p:ph idx="2" type="body"/>
          </p:nvPr>
        </p:nvSpPr>
        <p:spPr>
          <a:xfrm>
            <a:off x="48324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24"/>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2" name="Shape 72"/>
        <p:cNvGrpSpPr/>
        <p:nvPr/>
      </p:nvGrpSpPr>
      <p:grpSpPr>
        <a:xfrm>
          <a:off x="0" y="0"/>
          <a:ext cx="0" cy="0"/>
          <a:chOff x="0" y="0"/>
          <a:chExt cx="0" cy="0"/>
        </a:xfrm>
      </p:grpSpPr>
      <p:sp>
        <p:nvSpPr>
          <p:cNvPr id="73" name="Google Shape;73;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74" name="Google Shape;74;p25"/>
          <p:cNvSpPr txBox="1"/>
          <p:nvPr>
            <p:ph idx="1" type="body"/>
          </p:nvPr>
        </p:nvSpPr>
        <p:spPr>
          <a:xfrm>
            <a:off x="311700" y="1389600"/>
            <a:ext cx="2808000" cy="3179400"/>
          </a:xfrm>
          <a:prstGeom prst="rect">
            <a:avLst/>
          </a:prstGeom>
          <a:noFill/>
          <a:ln>
            <a:noFill/>
          </a:ln>
        </p:spPr>
        <p:txBody>
          <a:bodyPr anchorCtr="0" anchor="ctr"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5" name="Shape 75"/>
        <p:cNvGrpSpPr/>
        <p:nvPr/>
      </p:nvGrpSpPr>
      <p:grpSpPr>
        <a:xfrm>
          <a:off x="0" y="0"/>
          <a:ext cx="0" cy="0"/>
          <a:chOff x="0" y="0"/>
          <a:chExt cx="0" cy="0"/>
        </a:xfrm>
      </p:grpSpPr>
      <p:sp>
        <p:nvSpPr>
          <p:cNvPr id="76" name="Google Shape;76;p2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27"/>
          <p:cNvSpPr/>
          <p:nvPr/>
        </p:nvSpPr>
        <p:spPr>
          <a:xfrm>
            <a:off x="4572000" y="-125"/>
            <a:ext cx="4572000" cy="46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80" name="Google Shape;80;p27"/>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1" name="Google Shape;81;p2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2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2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86" name="Google Shape;86;p29"/>
          <p:cNvSpPr txBox="1"/>
          <p:nvPr>
            <p:ph idx="1" type="body"/>
          </p:nvPr>
        </p:nvSpPr>
        <p:spPr>
          <a:xfrm>
            <a:off x="311700" y="3152225"/>
            <a:ext cx="8520600" cy="1300800"/>
          </a:xfrm>
          <a:prstGeom prst="rect">
            <a:avLst/>
          </a:prstGeom>
          <a:noFill/>
          <a:ln>
            <a:noFill/>
          </a:ln>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7" name="Shape 87"/>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
  <p:cSld name="CUSTOM_1">
    <p:spTree>
      <p:nvGrpSpPr>
        <p:cNvPr id="88" name="Shape 88"/>
        <p:cNvGrpSpPr/>
        <p:nvPr/>
      </p:nvGrpSpPr>
      <p:grpSpPr>
        <a:xfrm>
          <a:off x="0" y="0"/>
          <a:ext cx="0" cy="0"/>
          <a:chOff x="0" y="0"/>
          <a:chExt cx="0" cy="0"/>
        </a:xfrm>
      </p:grpSpPr>
      <p:sp>
        <p:nvSpPr>
          <p:cNvPr id="89" name="Google Shape;89;p31"/>
          <p:cNvSpPr/>
          <p:nvPr/>
        </p:nvSpPr>
        <p:spPr>
          <a:xfrm>
            <a:off x="-148900" y="-94750"/>
            <a:ext cx="9488400" cy="5360100"/>
          </a:xfrm>
          <a:prstGeom prst="rect">
            <a:avLst/>
          </a:prstGeom>
          <a:solidFill>
            <a:srgbClr val="33383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 name="Google Shape;90;p31"/>
          <p:cNvPicPr preferRelativeResize="0"/>
          <p:nvPr/>
        </p:nvPicPr>
        <p:blipFill>
          <a:blip r:embed="rId2">
            <a:alphaModFix/>
          </a:blip>
          <a:stretch>
            <a:fillRect/>
          </a:stretch>
        </p:blipFill>
        <p:spPr>
          <a:xfrm>
            <a:off x="3241700" y="2367187"/>
            <a:ext cx="2355801" cy="5615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7" name="Google Shape;17;p4"/>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rtada">
  <p:cSld name="CUSTOM">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32"/>
          <p:cNvSpPr txBox="1"/>
          <p:nvPr>
            <p:ph type="title"/>
          </p:nvPr>
        </p:nvSpPr>
        <p:spPr>
          <a:xfrm>
            <a:off x="3519224" y="988675"/>
            <a:ext cx="5237700" cy="286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b="1" sz="5000">
                <a:solidFill>
                  <a:srgbClr val="FFFFFF"/>
                </a:solidFill>
                <a:latin typeface="Rajdhani"/>
                <a:ea typeface="Rajdhani"/>
                <a:cs typeface="Rajdhani"/>
                <a:sym typeface="Rajdhani"/>
              </a:defRPr>
            </a:lvl1pPr>
            <a:lvl2pPr lvl="1" rtl="0">
              <a:spcBef>
                <a:spcPts val="0"/>
              </a:spcBef>
              <a:spcAft>
                <a:spcPts val="0"/>
              </a:spcAft>
              <a:buNone/>
              <a:defRPr b="1" sz="5000">
                <a:solidFill>
                  <a:srgbClr val="FFFFFF"/>
                </a:solidFill>
                <a:latin typeface="Rajdhani"/>
                <a:ea typeface="Rajdhani"/>
                <a:cs typeface="Rajdhani"/>
                <a:sym typeface="Rajdhani"/>
              </a:defRPr>
            </a:lvl2pPr>
            <a:lvl3pPr lvl="2" rtl="0">
              <a:spcBef>
                <a:spcPts val="0"/>
              </a:spcBef>
              <a:spcAft>
                <a:spcPts val="0"/>
              </a:spcAft>
              <a:buNone/>
              <a:defRPr b="1" sz="5000">
                <a:solidFill>
                  <a:srgbClr val="FFFFFF"/>
                </a:solidFill>
                <a:latin typeface="Rajdhani"/>
                <a:ea typeface="Rajdhani"/>
                <a:cs typeface="Rajdhani"/>
                <a:sym typeface="Rajdhani"/>
              </a:defRPr>
            </a:lvl3pPr>
            <a:lvl4pPr lvl="3" rtl="0">
              <a:spcBef>
                <a:spcPts val="0"/>
              </a:spcBef>
              <a:spcAft>
                <a:spcPts val="0"/>
              </a:spcAft>
              <a:buNone/>
              <a:defRPr b="1" sz="5000">
                <a:solidFill>
                  <a:srgbClr val="FFFFFF"/>
                </a:solidFill>
                <a:latin typeface="Rajdhani"/>
                <a:ea typeface="Rajdhani"/>
                <a:cs typeface="Rajdhani"/>
                <a:sym typeface="Rajdhani"/>
              </a:defRPr>
            </a:lvl4pPr>
            <a:lvl5pPr lvl="4" rtl="0">
              <a:spcBef>
                <a:spcPts val="0"/>
              </a:spcBef>
              <a:spcAft>
                <a:spcPts val="0"/>
              </a:spcAft>
              <a:buNone/>
              <a:defRPr b="1" sz="5000">
                <a:solidFill>
                  <a:srgbClr val="FFFFFF"/>
                </a:solidFill>
                <a:latin typeface="Rajdhani"/>
                <a:ea typeface="Rajdhani"/>
                <a:cs typeface="Rajdhani"/>
                <a:sym typeface="Rajdhani"/>
              </a:defRPr>
            </a:lvl5pPr>
            <a:lvl6pPr lvl="5" rtl="0">
              <a:spcBef>
                <a:spcPts val="0"/>
              </a:spcBef>
              <a:spcAft>
                <a:spcPts val="0"/>
              </a:spcAft>
              <a:buNone/>
              <a:defRPr b="1" sz="5000">
                <a:solidFill>
                  <a:srgbClr val="FFFFFF"/>
                </a:solidFill>
                <a:latin typeface="Rajdhani"/>
                <a:ea typeface="Rajdhani"/>
                <a:cs typeface="Rajdhani"/>
                <a:sym typeface="Rajdhani"/>
              </a:defRPr>
            </a:lvl6pPr>
            <a:lvl7pPr lvl="6" rtl="0">
              <a:spcBef>
                <a:spcPts val="0"/>
              </a:spcBef>
              <a:spcAft>
                <a:spcPts val="0"/>
              </a:spcAft>
              <a:buNone/>
              <a:defRPr b="1" sz="5000">
                <a:solidFill>
                  <a:srgbClr val="FFFFFF"/>
                </a:solidFill>
                <a:latin typeface="Rajdhani"/>
                <a:ea typeface="Rajdhani"/>
                <a:cs typeface="Rajdhani"/>
                <a:sym typeface="Rajdhani"/>
              </a:defRPr>
            </a:lvl7pPr>
            <a:lvl8pPr lvl="7" rtl="0">
              <a:spcBef>
                <a:spcPts val="0"/>
              </a:spcBef>
              <a:spcAft>
                <a:spcPts val="0"/>
              </a:spcAft>
              <a:buNone/>
              <a:defRPr b="1" sz="5000">
                <a:solidFill>
                  <a:srgbClr val="FFFFFF"/>
                </a:solidFill>
                <a:latin typeface="Rajdhani"/>
                <a:ea typeface="Rajdhani"/>
                <a:cs typeface="Rajdhani"/>
                <a:sym typeface="Rajdhani"/>
              </a:defRPr>
            </a:lvl8pPr>
            <a:lvl9pPr lvl="8" rtl="0">
              <a:spcBef>
                <a:spcPts val="0"/>
              </a:spcBef>
              <a:spcAft>
                <a:spcPts val="0"/>
              </a:spcAft>
              <a:buNone/>
              <a:defRPr b="1" sz="5000">
                <a:solidFill>
                  <a:srgbClr val="FFFFFF"/>
                </a:solidFill>
                <a:latin typeface="Rajdhani"/>
                <a:ea typeface="Rajdhani"/>
                <a:cs typeface="Rajdhani"/>
                <a:sym typeface="Rajdhani"/>
              </a:defRPr>
            </a:lvl9pPr>
          </a:lstStyle>
          <a:p/>
        </p:txBody>
      </p:sp>
      <p:pic>
        <p:nvPicPr>
          <p:cNvPr id="93" name="Google Shape;93;p32"/>
          <p:cNvPicPr preferRelativeResize="0"/>
          <p:nvPr/>
        </p:nvPicPr>
        <p:blipFill rotWithShape="1">
          <a:blip r:embed="rId3">
            <a:alphaModFix/>
          </a:blip>
          <a:srcRect b="0" l="5658" r="5649" t="0"/>
          <a:stretch/>
        </p:blipFill>
        <p:spPr>
          <a:xfrm>
            <a:off x="5888950" y="3624550"/>
            <a:ext cx="2675822" cy="11179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9" name="Shape 99"/>
        <p:cNvGrpSpPr/>
        <p:nvPr/>
      </p:nvGrpSpPr>
      <p:grpSpPr>
        <a:xfrm>
          <a:off x="0" y="0"/>
          <a:ext cx="0" cy="0"/>
          <a:chOff x="0" y="0"/>
          <a:chExt cx="0" cy="0"/>
        </a:xfrm>
      </p:grpSpPr>
      <p:sp>
        <p:nvSpPr>
          <p:cNvPr id="100" name="Google Shape;100;p3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1" name="Google Shape;101;p34"/>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2" name="Shape 102"/>
        <p:cNvGrpSpPr/>
        <p:nvPr/>
      </p:nvGrpSpPr>
      <p:grpSpPr>
        <a:xfrm>
          <a:off x="0" y="0"/>
          <a:ext cx="0" cy="0"/>
          <a:chOff x="0" y="0"/>
          <a:chExt cx="0" cy="0"/>
        </a:xfrm>
      </p:grpSpPr>
      <p:sp>
        <p:nvSpPr>
          <p:cNvPr id="103" name="Google Shape;103;p3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36"/>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6" name="Google Shape;106;p36"/>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7" name="Shape 107"/>
        <p:cNvGrpSpPr/>
        <p:nvPr/>
      </p:nvGrpSpPr>
      <p:grpSpPr>
        <a:xfrm>
          <a:off x="0" y="0"/>
          <a:ext cx="0" cy="0"/>
          <a:chOff x="0" y="0"/>
          <a:chExt cx="0" cy="0"/>
        </a:xfrm>
      </p:grpSpPr>
      <p:sp>
        <p:nvSpPr>
          <p:cNvPr id="108" name="Google Shape;108;p37"/>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109" name="Google Shape;109;p37"/>
          <p:cNvSpPr txBox="1"/>
          <p:nvPr>
            <p:ph idx="1" type="body"/>
          </p:nvPr>
        </p:nvSpPr>
        <p:spPr>
          <a:xfrm>
            <a:off x="3117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0" name="Google Shape;110;p37"/>
          <p:cNvSpPr txBox="1"/>
          <p:nvPr>
            <p:ph idx="2" type="body"/>
          </p:nvPr>
        </p:nvSpPr>
        <p:spPr>
          <a:xfrm>
            <a:off x="48324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1" name="Shape 111"/>
        <p:cNvGrpSpPr/>
        <p:nvPr/>
      </p:nvGrpSpPr>
      <p:grpSpPr>
        <a:xfrm>
          <a:off x="0" y="0"/>
          <a:ext cx="0" cy="0"/>
          <a:chOff x="0" y="0"/>
          <a:chExt cx="0" cy="0"/>
        </a:xfrm>
      </p:grpSpPr>
      <p:sp>
        <p:nvSpPr>
          <p:cNvPr id="112" name="Google Shape;112;p3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3" name="Shape 113"/>
        <p:cNvGrpSpPr/>
        <p:nvPr/>
      </p:nvGrpSpPr>
      <p:grpSpPr>
        <a:xfrm>
          <a:off x="0" y="0"/>
          <a:ext cx="0" cy="0"/>
          <a:chOff x="0" y="0"/>
          <a:chExt cx="0" cy="0"/>
        </a:xfrm>
      </p:grpSpPr>
      <p:sp>
        <p:nvSpPr>
          <p:cNvPr id="114" name="Google Shape;114;p3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115" name="Google Shape;115;p39"/>
          <p:cNvSpPr txBox="1"/>
          <p:nvPr>
            <p:ph idx="1" type="body"/>
          </p:nvPr>
        </p:nvSpPr>
        <p:spPr>
          <a:xfrm>
            <a:off x="311700" y="1389600"/>
            <a:ext cx="2808000" cy="3179400"/>
          </a:xfrm>
          <a:prstGeom prst="rect">
            <a:avLst/>
          </a:prstGeom>
          <a:noFill/>
          <a:ln>
            <a:noFill/>
          </a:ln>
        </p:spPr>
        <p:txBody>
          <a:bodyPr anchorCtr="0" anchor="ctr"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6" name="Shape 116"/>
        <p:cNvGrpSpPr/>
        <p:nvPr/>
      </p:nvGrpSpPr>
      <p:grpSpPr>
        <a:xfrm>
          <a:off x="0" y="0"/>
          <a:ext cx="0" cy="0"/>
          <a:chOff x="0" y="0"/>
          <a:chExt cx="0" cy="0"/>
        </a:xfrm>
      </p:grpSpPr>
      <p:sp>
        <p:nvSpPr>
          <p:cNvPr id="117" name="Google Shape;117;p4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p41"/>
          <p:cNvSpPr/>
          <p:nvPr/>
        </p:nvSpPr>
        <p:spPr>
          <a:xfrm>
            <a:off x="4572000" y="-125"/>
            <a:ext cx="4572000" cy="46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121" name="Google Shape;121;p41"/>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2" name="Google Shape;122;p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3" name="Shape 123"/>
        <p:cNvGrpSpPr/>
        <p:nvPr/>
      </p:nvGrpSpPr>
      <p:grpSpPr>
        <a:xfrm>
          <a:off x="0" y="0"/>
          <a:ext cx="0" cy="0"/>
          <a:chOff x="0" y="0"/>
          <a:chExt cx="0" cy="0"/>
        </a:xfrm>
      </p:grpSpPr>
      <p:sp>
        <p:nvSpPr>
          <p:cNvPr id="124" name="Google Shape;124;p4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0" name="Google Shape;20;p5"/>
          <p:cNvSpPr txBox="1"/>
          <p:nvPr>
            <p:ph idx="1" type="body"/>
          </p:nvPr>
        </p:nvSpPr>
        <p:spPr>
          <a:xfrm>
            <a:off x="3117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1" name="Google Shape;21;p5"/>
          <p:cNvSpPr txBox="1"/>
          <p:nvPr>
            <p:ph idx="2" type="body"/>
          </p:nvPr>
        </p:nvSpPr>
        <p:spPr>
          <a:xfrm>
            <a:off x="48324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5" name="Shape 125"/>
        <p:cNvGrpSpPr/>
        <p:nvPr/>
      </p:nvGrpSpPr>
      <p:grpSpPr>
        <a:xfrm>
          <a:off x="0" y="0"/>
          <a:ext cx="0" cy="0"/>
          <a:chOff x="0" y="0"/>
          <a:chExt cx="0" cy="0"/>
        </a:xfrm>
      </p:grpSpPr>
      <p:sp>
        <p:nvSpPr>
          <p:cNvPr id="126" name="Google Shape;126;p4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127" name="Google Shape;127;p43"/>
          <p:cNvSpPr txBox="1"/>
          <p:nvPr>
            <p:ph idx="1" type="body"/>
          </p:nvPr>
        </p:nvSpPr>
        <p:spPr>
          <a:xfrm>
            <a:off x="311700" y="3152225"/>
            <a:ext cx="8520600" cy="1300800"/>
          </a:xfrm>
          <a:prstGeom prst="rect">
            <a:avLst/>
          </a:prstGeom>
          <a:noFill/>
          <a:ln>
            <a:noFill/>
          </a:ln>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
  <p:cSld name="CUSTOM_1">
    <p:spTree>
      <p:nvGrpSpPr>
        <p:cNvPr id="129" name="Shape 129"/>
        <p:cNvGrpSpPr/>
        <p:nvPr/>
      </p:nvGrpSpPr>
      <p:grpSpPr>
        <a:xfrm>
          <a:off x="0" y="0"/>
          <a:ext cx="0" cy="0"/>
          <a:chOff x="0" y="0"/>
          <a:chExt cx="0" cy="0"/>
        </a:xfrm>
      </p:grpSpPr>
      <p:sp>
        <p:nvSpPr>
          <p:cNvPr id="130" name="Google Shape;130;p45"/>
          <p:cNvSpPr/>
          <p:nvPr/>
        </p:nvSpPr>
        <p:spPr>
          <a:xfrm>
            <a:off x="-148900" y="-94750"/>
            <a:ext cx="9488400" cy="5360100"/>
          </a:xfrm>
          <a:prstGeom prst="rect">
            <a:avLst/>
          </a:prstGeom>
          <a:solidFill>
            <a:srgbClr val="33383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45"/>
          <p:cNvPicPr preferRelativeResize="0"/>
          <p:nvPr/>
        </p:nvPicPr>
        <p:blipFill>
          <a:blip r:embed="rId2">
            <a:alphaModFix/>
          </a:blip>
          <a:stretch>
            <a:fillRect/>
          </a:stretch>
        </p:blipFill>
        <p:spPr>
          <a:xfrm>
            <a:off x="3241700" y="2367187"/>
            <a:ext cx="2355801" cy="561525"/>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rtada">
  <p:cSld name="CUSTOM">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46"/>
          <p:cNvSpPr txBox="1"/>
          <p:nvPr>
            <p:ph type="title"/>
          </p:nvPr>
        </p:nvSpPr>
        <p:spPr>
          <a:xfrm>
            <a:off x="3519224" y="988675"/>
            <a:ext cx="5237700" cy="2860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b="1" sz="5000">
                <a:solidFill>
                  <a:srgbClr val="FFFFFF"/>
                </a:solidFill>
                <a:latin typeface="Rajdhani"/>
                <a:ea typeface="Rajdhani"/>
                <a:cs typeface="Rajdhani"/>
                <a:sym typeface="Rajdhani"/>
              </a:defRPr>
            </a:lvl1pPr>
            <a:lvl2pPr lvl="1" rtl="0">
              <a:spcBef>
                <a:spcPts val="0"/>
              </a:spcBef>
              <a:spcAft>
                <a:spcPts val="0"/>
              </a:spcAft>
              <a:buNone/>
              <a:defRPr b="1" sz="5000">
                <a:solidFill>
                  <a:srgbClr val="FFFFFF"/>
                </a:solidFill>
                <a:latin typeface="Rajdhani"/>
                <a:ea typeface="Rajdhani"/>
                <a:cs typeface="Rajdhani"/>
                <a:sym typeface="Rajdhani"/>
              </a:defRPr>
            </a:lvl2pPr>
            <a:lvl3pPr lvl="2" rtl="0">
              <a:spcBef>
                <a:spcPts val="0"/>
              </a:spcBef>
              <a:spcAft>
                <a:spcPts val="0"/>
              </a:spcAft>
              <a:buNone/>
              <a:defRPr b="1" sz="5000">
                <a:solidFill>
                  <a:srgbClr val="FFFFFF"/>
                </a:solidFill>
                <a:latin typeface="Rajdhani"/>
                <a:ea typeface="Rajdhani"/>
                <a:cs typeface="Rajdhani"/>
                <a:sym typeface="Rajdhani"/>
              </a:defRPr>
            </a:lvl3pPr>
            <a:lvl4pPr lvl="3" rtl="0">
              <a:spcBef>
                <a:spcPts val="0"/>
              </a:spcBef>
              <a:spcAft>
                <a:spcPts val="0"/>
              </a:spcAft>
              <a:buNone/>
              <a:defRPr b="1" sz="5000">
                <a:solidFill>
                  <a:srgbClr val="FFFFFF"/>
                </a:solidFill>
                <a:latin typeface="Rajdhani"/>
                <a:ea typeface="Rajdhani"/>
                <a:cs typeface="Rajdhani"/>
                <a:sym typeface="Rajdhani"/>
              </a:defRPr>
            </a:lvl4pPr>
            <a:lvl5pPr lvl="4" rtl="0">
              <a:spcBef>
                <a:spcPts val="0"/>
              </a:spcBef>
              <a:spcAft>
                <a:spcPts val="0"/>
              </a:spcAft>
              <a:buNone/>
              <a:defRPr b="1" sz="5000">
                <a:solidFill>
                  <a:srgbClr val="FFFFFF"/>
                </a:solidFill>
                <a:latin typeface="Rajdhani"/>
                <a:ea typeface="Rajdhani"/>
                <a:cs typeface="Rajdhani"/>
                <a:sym typeface="Rajdhani"/>
              </a:defRPr>
            </a:lvl5pPr>
            <a:lvl6pPr lvl="5" rtl="0">
              <a:spcBef>
                <a:spcPts val="0"/>
              </a:spcBef>
              <a:spcAft>
                <a:spcPts val="0"/>
              </a:spcAft>
              <a:buNone/>
              <a:defRPr b="1" sz="5000">
                <a:solidFill>
                  <a:srgbClr val="FFFFFF"/>
                </a:solidFill>
                <a:latin typeface="Rajdhani"/>
                <a:ea typeface="Rajdhani"/>
                <a:cs typeface="Rajdhani"/>
                <a:sym typeface="Rajdhani"/>
              </a:defRPr>
            </a:lvl6pPr>
            <a:lvl7pPr lvl="6" rtl="0">
              <a:spcBef>
                <a:spcPts val="0"/>
              </a:spcBef>
              <a:spcAft>
                <a:spcPts val="0"/>
              </a:spcAft>
              <a:buNone/>
              <a:defRPr b="1" sz="5000">
                <a:solidFill>
                  <a:srgbClr val="FFFFFF"/>
                </a:solidFill>
                <a:latin typeface="Rajdhani"/>
                <a:ea typeface="Rajdhani"/>
                <a:cs typeface="Rajdhani"/>
                <a:sym typeface="Rajdhani"/>
              </a:defRPr>
            </a:lvl7pPr>
            <a:lvl8pPr lvl="7" rtl="0">
              <a:spcBef>
                <a:spcPts val="0"/>
              </a:spcBef>
              <a:spcAft>
                <a:spcPts val="0"/>
              </a:spcAft>
              <a:buNone/>
              <a:defRPr b="1" sz="5000">
                <a:solidFill>
                  <a:srgbClr val="FFFFFF"/>
                </a:solidFill>
                <a:latin typeface="Rajdhani"/>
                <a:ea typeface="Rajdhani"/>
                <a:cs typeface="Rajdhani"/>
                <a:sym typeface="Rajdhani"/>
              </a:defRPr>
            </a:lvl8pPr>
            <a:lvl9pPr lvl="8" rtl="0">
              <a:spcBef>
                <a:spcPts val="0"/>
              </a:spcBef>
              <a:spcAft>
                <a:spcPts val="0"/>
              </a:spcAft>
              <a:buNone/>
              <a:defRPr b="1" sz="5000">
                <a:solidFill>
                  <a:srgbClr val="FFFFFF"/>
                </a:solidFill>
                <a:latin typeface="Rajdhani"/>
                <a:ea typeface="Rajdhani"/>
                <a:cs typeface="Rajdhani"/>
                <a:sym typeface="Rajdhani"/>
              </a:defRPr>
            </a:lvl9pPr>
          </a:lstStyle>
          <a:p/>
        </p:txBody>
      </p:sp>
      <p:pic>
        <p:nvPicPr>
          <p:cNvPr id="134" name="Google Shape;134;p46"/>
          <p:cNvPicPr preferRelativeResize="0"/>
          <p:nvPr/>
        </p:nvPicPr>
        <p:blipFill>
          <a:blip r:embed="rId3">
            <a:alphaModFix/>
          </a:blip>
          <a:stretch>
            <a:fillRect/>
          </a:stretch>
        </p:blipFill>
        <p:spPr>
          <a:xfrm>
            <a:off x="5965149" y="3700742"/>
            <a:ext cx="2416852" cy="10097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 name="Shape 24"/>
        <p:cNvGrpSpPr/>
        <p:nvPr/>
      </p:nvGrpSpPr>
      <p:grpSpPr>
        <a:xfrm>
          <a:off x="0" y="0"/>
          <a:ext cx="0" cy="0"/>
          <a:chOff x="0" y="0"/>
          <a:chExt cx="0" cy="0"/>
        </a:xfrm>
      </p:grpSpPr>
      <p:sp>
        <p:nvSpPr>
          <p:cNvPr id="25" name="Google Shape;25;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26" name="Google Shape;26;p7"/>
          <p:cNvSpPr txBox="1"/>
          <p:nvPr>
            <p:ph idx="1" type="body"/>
          </p:nvPr>
        </p:nvSpPr>
        <p:spPr>
          <a:xfrm>
            <a:off x="311700" y="1389600"/>
            <a:ext cx="2808000" cy="3179400"/>
          </a:xfrm>
          <a:prstGeom prst="rect">
            <a:avLst/>
          </a:prstGeom>
          <a:noFill/>
          <a:ln>
            <a:noFill/>
          </a:ln>
        </p:spPr>
        <p:txBody>
          <a:bodyPr anchorCtr="0" anchor="ctr"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 name="Shape 27"/>
        <p:cNvGrpSpPr/>
        <p:nvPr/>
      </p:nvGrpSpPr>
      <p:grpSpPr>
        <a:xfrm>
          <a:off x="0" y="0"/>
          <a:ext cx="0" cy="0"/>
          <a:chOff x="0" y="0"/>
          <a:chExt cx="0" cy="0"/>
        </a:xfrm>
      </p:grpSpPr>
      <p:sp>
        <p:nvSpPr>
          <p:cNvPr id="28" name="Google Shape;28;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 name="Shape 29"/>
        <p:cNvGrpSpPr/>
        <p:nvPr/>
      </p:nvGrpSpPr>
      <p:grpSpPr>
        <a:xfrm>
          <a:off x="0" y="0"/>
          <a:ext cx="0" cy="0"/>
          <a:chOff x="0" y="0"/>
          <a:chExt cx="0" cy="0"/>
        </a:xfrm>
      </p:grpSpPr>
      <p:sp>
        <p:nvSpPr>
          <p:cNvPr id="30" name="Google Shape;30;p9"/>
          <p:cNvSpPr/>
          <p:nvPr/>
        </p:nvSpPr>
        <p:spPr>
          <a:xfrm>
            <a:off x="4572000" y="-125"/>
            <a:ext cx="4572000" cy="46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32" name="Google Shape;32;p9"/>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3" name="Google Shape;33;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 name="Shape 34"/>
        <p:cNvGrpSpPr/>
        <p:nvPr/>
      </p:nvGrpSpPr>
      <p:grpSpPr>
        <a:xfrm>
          <a:off x="0" y="0"/>
          <a:ext cx="0" cy="0"/>
          <a:chOff x="0" y="0"/>
          <a:chExt cx="0" cy="0"/>
        </a:xfrm>
      </p:grpSpPr>
      <p:sp>
        <p:nvSpPr>
          <p:cNvPr id="35" name="Google Shape;35;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theme" Target="../theme/theme3.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0.xml"/><Relationship Id="rId10" Type="http://schemas.openxmlformats.org/officeDocument/2006/relationships/slideLayout" Target="../slideLayouts/slideLayout39.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 Type="http://schemas.openxmlformats.org/officeDocument/2006/relationships/image" Target="../media/image8.png"/><Relationship Id="rId2" Type="http://schemas.openxmlformats.org/officeDocument/2006/relationships/slideLayout" Target="../slideLayouts/slideLayout31.xml"/><Relationship Id="rId3" Type="http://schemas.openxmlformats.org/officeDocument/2006/relationships/slideLayout" Target="../slideLayouts/slideLayout32.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5" Type="http://schemas.openxmlformats.org/officeDocument/2006/relationships/theme" Target="../theme/theme4.xml"/><Relationship Id="rId14" Type="http://schemas.openxmlformats.org/officeDocument/2006/relationships/slideLayout" Target="../slideLayouts/slideLayout43.xml"/><Relationship Id="rId5" Type="http://schemas.openxmlformats.org/officeDocument/2006/relationships/slideLayout" Target="../slideLayouts/slideLayout34.xml"/><Relationship Id="rId6" Type="http://schemas.openxmlformats.org/officeDocument/2006/relationships/slideLayout" Target="../slideLayouts/slideLayout35.xml"/><Relationship Id="rId7" Type="http://schemas.openxmlformats.org/officeDocument/2006/relationships/slideLayout" Target="../slideLayouts/slideLayout36.xml"/><Relationship Id="rId8"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cxnSp>
        <p:nvCxnSpPr>
          <p:cNvPr id="6" name="Google Shape;6;p1"/>
          <p:cNvCxnSpPr/>
          <p:nvPr/>
        </p:nvCxnSpPr>
        <p:spPr>
          <a:xfrm flipH="1" rot="10800000">
            <a:off x="-15600" y="4860825"/>
            <a:ext cx="9175200" cy="5400"/>
          </a:xfrm>
          <a:prstGeom prst="straightConnector1">
            <a:avLst/>
          </a:prstGeom>
          <a:noFill/>
          <a:ln cap="flat" cmpd="sng" w="9525">
            <a:solidFill>
              <a:srgbClr val="FCD8D6"/>
            </a:solidFill>
            <a:prstDash val="dot"/>
            <a:round/>
            <a:headEnd len="med" w="med" type="none"/>
            <a:tailEnd len="med" w="med" type="none"/>
          </a:ln>
        </p:spPr>
      </p:cxnSp>
      <p:sp>
        <p:nvSpPr>
          <p:cNvPr id="7" name="Google Shape;7;p1"/>
          <p:cNvSpPr/>
          <p:nvPr/>
        </p:nvSpPr>
        <p:spPr>
          <a:xfrm>
            <a:off x="-15600" y="4856100"/>
            <a:ext cx="9175200" cy="332100"/>
          </a:xfrm>
          <a:prstGeom prst="rect">
            <a:avLst/>
          </a:pr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txBox="1"/>
          <p:nvPr/>
        </p:nvSpPr>
        <p:spPr>
          <a:xfrm>
            <a:off x="111657" y="4953600"/>
            <a:ext cx="2187900" cy="137100"/>
          </a:xfrm>
          <a:prstGeom prst="rect">
            <a:avLst/>
          </a:prstGeom>
          <a:noFill/>
          <a:ln>
            <a:noFill/>
          </a:ln>
        </p:spPr>
        <p:txBody>
          <a:bodyPr anchorCtr="0" anchor="ctr" bIns="22850" lIns="45725" spcFirstLastPara="1" rIns="45725" wrap="square" tIns="22850">
            <a:noAutofit/>
          </a:bodyPr>
          <a:lstStyle/>
          <a:p>
            <a:pPr indent="0" lvl="0" marL="0" rtl="0" algn="l">
              <a:spcBef>
                <a:spcPts val="0"/>
              </a:spcBef>
              <a:spcAft>
                <a:spcPts val="0"/>
              </a:spcAft>
              <a:buNone/>
            </a:pPr>
            <a:r>
              <a:rPr lang="es" sz="900">
                <a:solidFill>
                  <a:srgbClr val="FFFFFF"/>
                </a:solidFill>
                <a:latin typeface="Open Sans"/>
                <a:ea typeface="Open Sans"/>
                <a:cs typeface="Open Sans"/>
                <a:sym typeface="Open Sans"/>
              </a:rPr>
              <a:t>Design thinking en el mundo real</a:t>
            </a:r>
            <a:endParaRPr sz="900">
              <a:solidFill>
                <a:srgbClr val="FFFFFF"/>
              </a:solidFill>
              <a:latin typeface="Open Sans"/>
              <a:ea typeface="Open Sans"/>
              <a:cs typeface="Open Sans"/>
              <a:sym typeface="Open Sans"/>
            </a:endParaRPr>
          </a:p>
        </p:txBody>
      </p:sp>
      <p:pic>
        <p:nvPicPr>
          <p:cNvPr id="9" name="Google Shape;9;p1"/>
          <p:cNvPicPr preferRelativeResize="0"/>
          <p:nvPr/>
        </p:nvPicPr>
        <p:blipFill>
          <a:blip r:embed="rId1">
            <a:alphaModFix/>
          </a:blip>
          <a:stretch>
            <a:fillRect/>
          </a:stretch>
        </p:blipFill>
        <p:spPr>
          <a:xfrm>
            <a:off x="8074225" y="4931037"/>
            <a:ext cx="764551" cy="1822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7" name="Shape 57"/>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4" name="Shape 94"/>
        <p:cNvGrpSpPr/>
        <p:nvPr/>
      </p:nvGrpSpPr>
      <p:grpSpPr>
        <a:xfrm>
          <a:off x="0" y="0"/>
          <a:ext cx="0" cy="0"/>
          <a:chOff x="0" y="0"/>
          <a:chExt cx="0" cy="0"/>
        </a:xfrm>
      </p:grpSpPr>
      <p:cxnSp>
        <p:nvCxnSpPr>
          <p:cNvPr id="95" name="Google Shape;95;p33"/>
          <p:cNvCxnSpPr/>
          <p:nvPr/>
        </p:nvCxnSpPr>
        <p:spPr>
          <a:xfrm flipH="1" rot="10800000">
            <a:off x="-15600" y="4860825"/>
            <a:ext cx="9175200" cy="5400"/>
          </a:xfrm>
          <a:prstGeom prst="straightConnector1">
            <a:avLst/>
          </a:prstGeom>
          <a:noFill/>
          <a:ln cap="flat" cmpd="sng" w="9525">
            <a:solidFill>
              <a:srgbClr val="FCD8D6"/>
            </a:solidFill>
            <a:prstDash val="dot"/>
            <a:round/>
            <a:headEnd len="med" w="med" type="none"/>
            <a:tailEnd len="med" w="med" type="none"/>
          </a:ln>
        </p:spPr>
      </p:cxnSp>
      <p:sp>
        <p:nvSpPr>
          <p:cNvPr id="96" name="Google Shape;96;p33"/>
          <p:cNvSpPr/>
          <p:nvPr/>
        </p:nvSpPr>
        <p:spPr>
          <a:xfrm>
            <a:off x="-15600" y="4856100"/>
            <a:ext cx="9175200" cy="332100"/>
          </a:xfrm>
          <a:prstGeom prst="rect">
            <a:avLst/>
          </a:pr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3"/>
          <p:cNvSpPr txBox="1"/>
          <p:nvPr/>
        </p:nvSpPr>
        <p:spPr>
          <a:xfrm>
            <a:off x="111657" y="4953600"/>
            <a:ext cx="2187900" cy="137100"/>
          </a:xfrm>
          <a:prstGeom prst="rect">
            <a:avLst/>
          </a:prstGeom>
          <a:noFill/>
          <a:ln>
            <a:noFill/>
          </a:ln>
        </p:spPr>
        <p:txBody>
          <a:bodyPr anchorCtr="0" anchor="ctr" bIns="22850" lIns="45725" spcFirstLastPara="1" rIns="45725" wrap="square" tIns="22850">
            <a:noAutofit/>
          </a:bodyPr>
          <a:lstStyle/>
          <a:p>
            <a:pPr indent="0" lvl="0" marL="0" rtl="0" algn="l">
              <a:spcBef>
                <a:spcPts val="0"/>
              </a:spcBef>
              <a:spcAft>
                <a:spcPts val="0"/>
              </a:spcAft>
              <a:buNone/>
            </a:pPr>
            <a:r>
              <a:rPr lang="es" sz="900">
                <a:solidFill>
                  <a:schemeClr val="lt1"/>
                </a:solidFill>
                <a:latin typeface="Open Sans"/>
                <a:ea typeface="Open Sans"/>
                <a:cs typeface="Open Sans"/>
                <a:sym typeface="Open Sans"/>
              </a:rPr>
              <a:t>Design thinking en el mundo real</a:t>
            </a:r>
            <a:endParaRPr sz="900">
              <a:solidFill>
                <a:srgbClr val="FFFFFF"/>
              </a:solidFill>
              <a:latin typeface="Open Sans"/>
              <a:ea typeface="Open Sans"/>
              <a:cs typeface="Open Sans"/>
              <a:sym typeface="Open Sans"/>
            </a:endParaRPr>
          </a:p>
        </p:txBody>
      </p:sp>
      <p:pic>
        <p:nvPicPr>
          <p:cNvPr id="98" name="Google Shape;98;p33"/>
          <p:cNvPicPr preferRelativeResize="0"/>
          <p:nvPr/>
        </p:nvPicPr>
        <p:blipFill>
          <a:blip r:embed="rId1">
            <a:alphaModFix/>
          </a:blip>
          <a:stretch>
            <a:fillRect/>
          </a:stretch>
        </p:blipFill>
        <p:spPr>
          <a:xfrm>
            <a:off x="8074225" y="4931037"/>
            <a:ext cx="764551" cy="1822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 Id="rId3" Type="http://schemas.openxmlformats.org/officeDocument/2006/relationships/slide" Target="/ppt/slides/slide6.xml"/><Relationship Id="rId4" Type="http://schemas.openxmlformats.org/officeDocument/2006/relationships/slide" Target="/ppt/slides/slide12.xml"/><Relationship Id="rId5" Type="http://schemas.openxmlformats.org/officeDocument/2006/relationships/slide" Target="/ppt/slides/slide16.xml"/><Relationship Id="rId6" Type="http://schemas.openxmlformats.org/officeDocument/2006/relationships/slide" Target="/ppt/slides/slide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47"/>
          <p:cNvSpPr txBox="1"/>
          <p:nvPr>
            <p:ph type="title"/>
          </p:nvPr>
        </p:nvSpPr>
        <p:spPr>
          <a:xfrm>
            <a:off x="3132798" y="1256950"/>
            <a:ext cx="5215200" cy="2860200"/>
          </a:xfrm>
          <a:prstGeom prst="rect">
            <a:avLst/>
          </a:prstGeom>
        </p:spPr>
        <p:txBody>
          <a:bodyPr anchorCtr="0" anchor="t" bIns="91425" lIns="91425" spcFirstLastPara="1" rIns="180000" wrap="square" tIns="91425">
            <a:noAutofit/>
          </a:bodyPr>
          <a:lstStyle/>
          <a:p>
            <a:pPr indent="0" lvl="0" marL="0" rtl="0" algn="r">
              <a:spcBef>
                <a:spcPts val="0"/>
              </a:spcBef>
              <a:spcAft>
                <a:spcPts val="0"/>
              </a:spcAft>
              <a:buNone/>
            </a:pPr>
            <a:r>
              <a:rPr lang="es"/>
              <a:t>Design thinking</a:t>
            </a:r>
            <a:endParaRPr/>
          </a:p>
          <a:p>
            <a:pPr indent="0" lvl="0" marL="0" rtl="0" algn="r">
              <a:spcBef>
                <a:spcPts val="0"/>
              </a:spcBef>
              <a:spcAft>
                <a:spcPts val="0"/>
              </a:spcAft>
              <a:buNone/>
            </a:pPr>
            <a:r>
              <a:rPr lang="es"/>
              <a:t>en el mundo real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56"/>
          <p:cNvPicPr preferRelativeResize="0"/>
          <p:nvPr/>
        </p:nvPicPr>
        <p:blipFill>
          <a:blip r:embed="rId3">
            <a:alphaModFix/>
          </a:blip>
          <a:stretch>
            <a:fillRect/>
          </a:stretch>
        </p:blipFill>
        <p:spPr>
          <a:xfrm>
            <a:off x="1598400" y="618350"/>
            <a:ext cx="5473925" cy="3280301"/>
          </a:xfrm>
          <a:prstGeom prst="rect">
            <a:avLst/>
          </a:prstGeom>
          <a:noFill/>
          <a:ln>
            <a:noFill/>
          </a:ln>
        </p:spPr>
      </p:pic>
      <p:sp>
        <p:nvSpPr>
          <p:cNvPr id="205" name="Google Shape;205;p56"/>
          <p:cNvSpPr/>
          <p:nvPr/>
        </p:nvSpPr>
        <p:spPr>
          <a:xfrm>
            <a:off x="1598400" y="4013825"/>
            <a:ext cx="33864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6"/>
          <p:cNvSpPr txBox="1"/>
          <p:nvPr/>
        </p:nvSpPr>
        <p:spPr>
          <a:xfrm>
            <a:off x="1665775" y="3973200"/>
            <a:ext cx="32097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Sala de resonancia magnética del Hospital Garrahan, Buenos Aires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57"/>
          <p:cNvPicPr preferRelativeResize="0"/>
          <p:nvPr/>
        </p:nvPicPr>
        <p:blipFill>
          <a:blip r:embed="rId3">
            <a:alphaModFix/>
          </a:blip>
          <a:stretch>
            <a:fillRect/>
          </a:stretch>
        </p:blipFill>
        <p:spPr>
          <a:xfrm>
            <a:off x="1588100" y="715675"/>
            <a:ext cx="5591374" cy="3144551"/>
          </a:xfrm>
          <a:prstGeom prst="rect">
            <a:avLst/>
          </a:prstGeom>
          <a:noFill/>
          <a:ln>
            <a:noFill/>
          </a:ln>
        </p:spPr>
      </p:pic>
      <p:sp>
        <p:nvSpPr>
          <p:cNvPr id="212" name="Google Shape;212;p57"/>
          <p:cNvSpPr/>
          <p:nvPr/>
        </p:nvSpPr>
        <p:spPr>
          <a:xfrm>
            <a:off x="1588100" y="3969775"/>
            <a:ext cx="33864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7"/>
          <p:cNvSpPr txBox="1"/>
          <p:nvPr/>
        </p:nvSpPr>
        <p:spPr>
          <a:xfrm>
            <a:off x="1655475" y="3929150"/>
            <a:ext cx="31773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Sala de resonancia magnética del Hospital Garrahan, Buenos Aires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217" name="Shape 217"/>
        <p:cNvGrpSpPr/>
        <p:nvPr/>
      </p:nvGrpSpPr>
      <p:grpSpPr>
        <a:xfrm>
          <a:off x="0" y="0"/>
          <a:ext cx="0" cy="0"/>
          <a:chOff x="0" y="0"/>
          <a:chExt cx="0" cy="0"/>
        </a:xfrm>
      </p:grpSpPr>
      <p:sp>
        <p:nvSpPr>
          <p:cNvPr id="218" name="Google Shape;218;p58"/>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Educación</a:t>
            </a:r>
            <a:endParaRPr b="1" sz="3700">
              <a:solidFill>
                <a:srgbClr val="FFFFFF"/>
              </a:solidFill>
              <a:latin typeface="Rajdhani"/>
              <a:ea typeface="Rajdhani"/>
              <a:cs typeface="Rajdhani"/>
              <a:sym typeface="Rajdhani"/>
            </a:endParaRPr>
          </a:p>
        </p:txBody>
      </p:sp>
      <p:sp>
        <p:nvSpPr>
          <p:cNvPr id="219" name="Google Shape;219;p58"/>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s" sz="6000">
                <a:solidFill>
                  <a:srgbClr val="FFFFFF"/>
                </a:solidFill>
                <a:latin typeface="Rajdhani"/>
                <a:ea typeface="Rajdhani"/>
                <a:cs typeface="Rajdhani"/>
                <a:sym typeface="Rajdhani"/>
              </a:rPr>
              <a:t>3</a:t>
            </a:r>
            <a:endParaRPr b="1" sz="6000">
              <a:solidFill>
                <a:srgbClr val="FFFFFF"/>
              </a:solidFill>
              <a:latin typeface="Rajdhani"/>
              <a:ea typeface="Rajdhani"/>
              <a:cs typeface="Rajdhani"/>
              <a:sym typeface="Rajdhani"/>
            </a:endParaRPr>
          </a:p>
        </p:txBody>
      </p:sp>
      <p:sp>
        <p:nvSpPr>
          <p:cNvPr id="220" name="Google Shape;220;p58"/>
          <p:cNvSpPr/>
          <p:nvPr/>
        </p:nvSpPr>
        <p:spPr>
          <a:xfrm>
            <a:off x="3438450" y="2141125"/>
            <a:ext cx="18600" cy="10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59"/>
          <p:cNvSpPr txBox="1"/>
          <p:nvPr/>
        </p:nvSpPr>
        <p:spPr>
          <a:xfrm>
            <a:off x="717750" y="389775"/>
            <a:ext cx="7707600" cy="6276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b="1" lang="es" sz="3000">
                <a:solidFill>
                  <a:srgbClr val="3F3F3F"/>
                </a:solidFill>
                <a:latin typeface="Rajdhani"/>
                <a:ea typeface="Rajdhani"/>
                <a:cs typeface="Rajdhani"/>
                <a:sym typeface="Rajdhani"/>
              </a:rPr>
              <a:t>Design thinking en educación</a:t>
            </a:r>
            <a:endParaRPr b="1" sz="3000">
              <a:solidFill>
                <a:srgbClr val="3F3F3F"/>
              </a:solidFill>
              <a:latin typeface="Rajdhani"/>
              <a:ea typeface="Rajdhani"/>
              <a:cs typeface="Rajdhani"/>
              <a:sym typeface="Rajdhani"/>
            </a:endParaRPr>
          </a:p>
        </p:txBody>
      </p:sp>
      <p:sp>
        <p:nvSpPr>
          <p:cNvPr id="226" name="Google Shape;226;p59"/>
          <p:cNvSpPr txBox="1"/>
          <p:nvPr/>
        </p:nvSpPr>
        <p:spPr>
          <a:xfrm>
            <a:off x="717750" y="941175"/>
            <a:ext cx="5358000" cy="627600"/>
          </a:xfrm>
          <a:prstGeom prst="rect">
            <a:avLst/>
          </a:prstGeom>
          <a:noFill/>
          <a:ln>
            <a:noFill/>
          </a:ln>
        </p:spPr>
        <p:txBody>
          <a:bodyPr anchorCtr="0" anchor="t" bIns="91425" lIns="90000" spcFirstLastPara="1" rIns="91425" wrap="square" tIns="90000">
            <a:noAutofit/>
          </a:bodyPr>
          <a:lstStyle/>
          <a:p>
            <a:pPr indent="0" lvl="0" marL="0" rtl="0" algn="l">
              <a:spcBef>
                <a:spcPts val="600"/>
              </a:spcBef>
              <a:spcAft>
                <a:spcPts val="0"/>
              </a:spcAft>
              <a:buNone/>
            </a:pPr>
            <a:r>
              <a:rPr i="1" lang="es">
                <a:solidFill>
                  <a:srgbClr val="3F3F3F"/>
                </a:solidFill>
                <a:latin typeface="Open Sans"/>
                <a:ea typeface="Open Sans"/>
                <a:cs typeface="Open Sans"/>
                <a:sym typeface="Open Sans"/>
              </a:rPr>
              <a:t>Mi casa tu escuela, OpenIdeo Barcelona Chapter</a:t>
            </a:r>
            <a:endParaRPr i="1">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a:solidFill>
                <a:srgbClr val="3F3F3F"/>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PROBLEMA: </a:t>
            </a:r>
            <a:r>
              <a:rPr lang="es">
                <a:latin typeface="Open Sans"/>
                <a:ea typeface="Open Sans"/>
                <a:cs typeface="Open Sans"/>
                <a:sym typeface="Open Sans"/>
              </a:rPr>
              <a:t>La pandemia Covid-19 obligó a cerrar escuelas,  afectando la vida cotidiana de alumnos, familias y educadores. Se puso en jaque a la educación convencional teniendo que adoptar </a:t>
            </a:r>
            <a:r>
              <a:rPr lang="es">
                <a:latin typeface="Open Sans"/>
                <a:ea typeface="Open Sans"/>
                <a:cs typeface="Open Sans"/>
                <a:sym typeface="Open Sans"/>
              </a:rPr>
              <a:t>rápidamente</a:t>
            </a:r>
            <a:r>
              <a:rPr lang="es">
                <a:latin typeface="Open Sans"/>
                <a:ea typeface="Open Sans"/>
                <a:cs typeface="Open Sans"/>
                <a:sym typeface="Open Sans"/>
              </a:rPr>
              <a:t> el aprendizaje remoto como alternativa. </a:t>
            </a:r>
            <a:endParaRPr>
              <a:latin typeface="Open Sans"/>
              <a:ea typeface="Open Sans"/>
              <a:cs typeface="Open Sans"/>
              <a:sym typeface="Open Sans"/>
            </a:endParaRPr>
          </a:p>
          <a:p>
            <a:pPr indent="0" lvl="0" marL="0" marR="0" rtl="0" algn="l">
              <a:lnSpc>
                <a:spcPct val="100000"/>
              </a:lnSpc>
              <a:spcBef>
                <a:spcPts val="600"/>
              </a:spcBef>
              <a:spcAft>
                <a:spcPts val="0"/>
              </a:spcAft>
              <a:buNone/>
            </a:pPr>
            <a:r>
              <a:rPr b="1" lang="es">
                <a:solidFill>
                  <a:srgbClr val="F44336"/>
                </a:solidFill>
                <a:latin typeface="Rajdhani"/>
                <a:ea typeface="Rajdhani"/>
                <a:cs typeface="Rajdhani"/>
                <a:sym typeface="Rajdhani"/>
              </a:rPr>
              <a:t>OBJETIVO:</a:t>
            </a:r>
            <a:r>
              <a:rPr lang="es">
                <a:latin typeface="Open Sans"/>
                <a:ea typeface="Open Sans"/>
                <a:cs typeface="Open Sans"/>
                <a:sym typeface="Open Sans"/>
              </a:rPr>
              <a:t> Hacer más accesible la educación para estudiantes en zonas rurales y aisladas.</a:t>
            </a:r>
            <a:r>
              <a:rPr lang="es">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SOLUCIÓN:</a:t>
            </a:r>
            <a:r>
              <a:rPr lang="es">
                <a:latin typeface="Open Sans"/>
                <a:ea typeface="Open Sans"/>
                <a:cs typeface="Open Sans"/>
                <a:sym typeface="Open Sans"/>
              </a:rPr>
              <a:t> Mi casa tu escuela es una herramienta* (juego de cartas) que sirve como guía para adaptar un hogar cualquiera en un espacio educativo en zonas donde la brecha educativa y tecnológica se ha visto aún más afectada por la irrupción del COVID.</a:t>
            </a:r>
            <a:endParaRPr>
              <a:latin typeface="Open Sans"/>
              <a:ea typeface="Open Sans"/>
              <a:cs typeface="Open Sans"/>
              <a:sym typeface="Open Sans"/>
            </a:endParaRPr>
          </a:p>
          <a:p>
            <a:pPr indent="0" lvl="0" marL="0" rtl="0" algn="l">
              <a:spcBef>
                <a:spcPts val="600"/>
              </a:spcBef>
              <a:spcAft>
                <a:spcPts val="0"/>
              </a:spcAft>
              <a:buNone/>
            </a:pPr>
            <a:r>
              <a:rPr i="1" lang="es">
                <a:solidFill>
                  <a:schemeClr val="dk1"/>
                </a:solidFill>
                <a:latin typeface="Open Sans"/>
                <a:ea typeface="Open Sans"/>
                <a:cs typeface="Open Sans"/>
                <a:sym typeface="Open Sans"/>
              </a:rPr>
              <a:t>*El proyecto aún se encuentra en construcción</a:t>
            </a:r>
            <a:endParaRPr i="1">
              <a:solidFill>
                <a:schemeClr val="dk1"/>
              </a:solidFill>
              <a:latin typeface="Open Sans"/>
              <a:ea typeface="Open Sans"/>
              <a:cs typeface="Open Sans"/>
              <a:sym typeface="Open Sans"/>
            </a:endParaRPr>
          </a:p>
          <a:p>
            <a:pPr indent="0" lvl="0" marL="0" rtl="0" algn="l">
              <a:spcBef>
                <a:spcPts val="600"/>
              </a:spcBef>
              <a:spcAft>
                <a:spcPts val="0"/>
              </a:spcAft>
              <a:buNone/>
            </a:pPr>
            <a:r>
              <a:t/>
            </a:r>
            <a:endParaRPr>
              <a:solidFill>
                <a:schemeClr val="dk1"/>
              </a:solidFill>
              <a:latin typeface="Open Sans"/>
              <a:ea typeface="Open Sans"/>
              <a:cs typeface="Open Sans"/>
              <a:sym typeface="Open Sans"/>
            </a:endParaRPr>
          </a:p>
        </p:txBody>
      </p:sp>
      <p:pic>
        <p:nvPicPr>
          <p:cNvPr id="227" name="Google Shape;227;p59"/>
          <p:cNvPicPr preferRelativeResize="0"/>
          <p:nvPr/>
        </p:nvPicPr>
        <p:blipFill>
          <a:blip r:embed="rId3">
            <a:alphaModFix/>
          </a:blip>
          <a:stretch>
            <a:fillRect/>
          </a:stretch>
        </p:blipFill>
        <p:spPr>
          <a:xfrm>
            <a:off x="6343625" y="1693075"/>
            <a:ext cx="2022850" cy="2022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60"/>
          <p:cNvPicPr preferRelativeResize="0"/>
          <p:nvPr/>
        </p:nvPicPr>
        <p:blipFill>
          <a:blip r:embed="rId3">
            <a:alphaModFix/>
          </a:blip>
          <a:stretch>
            <a:fillRect/>
          </a:stretch>
        </p:blipFill>
        <p:spPr>
          <a:xfrm>
            <a:off x="722450" y="1212575"/>
            <a:ext cx="3746856" cy="3220673"/>
          </a:xfrm>
          <a:prstGeom prst="rect">
            <a:avLst/>
          </a:prstGeom>
          <a:noFill/>
          <a:ln>
            <a:noFill/>
          </a:ln>
        </p:spPr>
      </p:pic>
      <p:pic>
        <p:nvPicPr>
          <p:cNvPr id="233" name="Google Shape;233;p60"/>
          <p:cNvPicPr preferRelativeResize="0"/>
          <p:nvPr/>
        </p:nvPicPr>
        <p:blipFill>
          <a:blip r:embed="rId4">
            <a:alphaModFix/>
          </a:blip>
          <a:stretch>
            <a:fillRect/>
          </a:stretch>
        </p:blipFill>
        <p:spPr>
          <a:xfrm>
            <a:off x="4573093" y="1212575"/>
            <a:ext cx="3458658" cy="3220675"/>
          </a:xfrm>
          <a:prstGeom prst="rect">
            <a:avLst/>
          </a:prstGeom>
          <a:noFill/>
          <a:ln>
            <a:noFill/>
          </a:ln>
        </p:spPr>
      </p:pic>
      <p:sp>
        <p:nvSpPr>
          <p:cNvPr id="234" name="Google Shape;234;p60"/>
          <p:cNvSpPr txBox="1"/>
          <p:nvPr/>
        </p:nvSpPr>
        <p:spPr>
          <a:xfrm>
            <a:off x="722450" y="693400"/>
            <a:ext cx="56685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600"/>
              </a:spcBef>
              <a:spcAft>
                <a:spcPts val="0"/>
              </a:spcAft>
              <a:buNone/>
            </a:pPr>
            <a:r>
              <a:rPr b="1" lang="es" sz="1900">
                <a:solidFill>
                  <a:srgbClr val="F44336"/>
                </a:solidFill>
                <a:latin typeface="Rajdhani"/>
                <a:ea typeface="Rajdhani"/>
                <a:cs typeface="Rajdhani"/>
                <a:sym typeface="Rajdhani"/>
              </a:rPr>
              <a:t>Mi casa tu escuela, OpenIdeo Barcelona Chapter</a:t>
            </a:r>
            <a:endParaRPr b="1" sz="1900">
              <a:solidFill>
                <a:srgbClr val="F44336"/>
              </a:solidFill>
              <a:latin typeface="Rajdhani"/>
              <a:ea typeface="Rajdhani"/>
              <a:cs typeface="Rajdhani"/>
              <a:sym typeface="Rajdhan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61"/>
          <p:cNvPicPr preferRelativeResize="0"/>
          <p:nvPr/>
        </p:nvPicPr>
        <p:blipFill>
          <a:blip r:embed="rId3">
            <a:alphaModFix/>
          </a:blip>
          <a:stretch>
            <a:fillRect/>
          </a:stretch>
        </p:blipFill>
        <p:spPr>
          <a:xfrm>
            <a:off x="776150" y="1237575"/>
            <a:ext cx="7255599" cy="3367621"/>
          </a:xfrm>
          <a:prstGeom prst="rect">
            <a:avLst/>
          </a:prstGeom>
          <a:noFill/>
          <a:ln>
            <a:noFill/>
          </a:ln>
        </p:spPr>
      </p:pic>
      <p:sp>
        <p:nvSpPr>
          <p:cNvPr id="240" name="Google Shape;240;p61"/>
          <p:cNvSpPr txBox="1"/>
          <p:nvPr/>
        </p:nvSpPr>
        <p:spPr>
          <a:xfrm>
            <a:off x="722450" y="693400"/>
            <a:ext cx="56685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600"/>
              </a:spcBef>
              <a:spcAft>
                <a:spcPts val="0"/>
              </a:spcAft>
              <a:buNone/>
            </a:pPr>
            <a:r>
              <a:rPr b="1" lang="es" sz="1900">
                <a:solidFill>
                  <a:srgbClr val="F44336"/>
                </a:solidFill>
                <a:latin typeface="Rajdhani"/>
                <a:ea typeface="Rajdhani"/>
                <a:cs typeface="Rajdhani"/>
                <a:sym typeface="Rajdhani"/>
              </a:rPr>
              <a:t>Mi casa tu escuela, OpenIdeo Barcelona Chapter</a:t>
            </a:r>
            <a:endParaRPr b="1" sz="1900">
              <a:solidFill>
                <a:srgbClr val="F44336"/>
              </a:solidFill>
              <a:latin typeface="Rajdhani"/>
              <a:ea typeface="Rajdhani"/>
              <a:cs typeface="Rajdhani"/>
              <a:sym typeface="Rajdhan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244" name="Shape 244"/>
        <p:cNvGrpSpPr/>
        <p:nvPr/>
      </p:nvGrpSpPr>
      <p:grpSpPr>
        <a:xfrm>
          <a:off x="0" y="0"/>
          <a:ext cx="0" cy="0"/>
          <a:chOff x="0" y="0"/>
          <a:chExt cx="0" cy="0"/>
        </a:xfrm>
      </p:grpSpPr>
      <p:sp>
        <p:nvSpPr>
          <p:cNvPr id="245" name="Google Shape;245;p62"/>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Espacios públicos</a:t>
            </a:r>
            <a:endParaRPr b="1" sz="3700">
              <a:solidFill>
                <a:srgbClr val="FFFFFF"/>
              </a:solidFill>
              <a:latin typeface="Rajdhani"/>
              <a:ea typeface="Rajdhani"/>
              <a:cs typeface="Rajdhani"/>
              <a:sym typeface="Rajdhani"/>
            </a:endParaRPr>
          </a:p>
        </p:txBody>
      </p:sp>
      <p:sp>
        <p:nvSpPr>
          <p:cNvPr id="246" name="Google Shape;246;p62"/>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s" sz="6000">
                <a:solidFill>
                  <a:srgbClr val="FFFFFF"/>
                </a:solidFill>
                <a:latin typeface="Rajdhani"/>
                <a:ea typeface="Rajdhani"/>
                <a:cs typeface="Rajdhani"/>
                <a:sym typeface="Rajdhani"/>
              </a:rPr>
              <a:t>4</a:t>
            </a:r>
            <a:endParaRPr b="1" sz="6000">
              <a:solidFill>
                <a:srgbClr val="FFFFFF"/>
              </a:solidFill>
              <a:latin typeface="Rajdhani"/>
              <a:ea typeface="Rajdhani"/>
              <a:cs typeface="Rajdhani"/>
              <a:sym typeface="Rajdhani"/>
            </a:endParaRPr>
          </a:p>
        </p:txBody>
      </p:sp>
      <p:sp>
        <p:nvSpPr>
          <p:cNvPr id="247" name="Google Shape;247;p62"/>
          <p:cNvSpPr/>
          <p:nvPr/>
        </p:nvSpPr>
        <p:spPr>
          <a:xfrm>
            <a:off x="3438450" y="2141125"/>
            <a:ext cx="18600" cy="10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63"/>
          <p:cNvSpPr txBox="1"/>
          <p:nvPr/>
        </p:nvSpPr>
        <p:spPr>
          <a:xfrm>
            <a:off x="717750" y="549075"/>
            <a:ext cx="7707600" cy="6276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b="1" lang="es" sz="3000">
                <a:solidFill>
                  <a:srgbClr val="3F3F3F"/>
                </a:solidFill>
                <a:latin typeface="Rajdhani"/>
                <a:ea typeface="Rajdhani"/>
                <a:cs typeface="Rajdhani"/>
                <a:sym typeface="Rajdhani"/>
              </a:rPr>
              <a:t>Design thinking en espacios públicos</a:t>
            </a:r>
            <a:endParaRPr b="1" sz="3000">
              <a:solidFill>
                <a:srgbClr val="3F3F3F"/>
              </a:solidFill>
              <a:latin typeface="Rajdhani"/>
              <a:ea typeface="Rajdhani"/>
              <a:cs typeface="Rajdhani"/>
              <a:sym typeface="Rajdhani"/>
            </a:endParaRPr>
          </a:p>
        </p:txBody>
      </p:sp>
      <p:sp>
        <p:nvSpPr>
          <p:cNvPr id="253" name="Google Shape;253;p63"/>
          <p:cNvSpPr txBox="1"/>
          <p:nvPr/>
        </p:nvSpPr>
        <p:spPr>
          <a:xfrm>
            <a:off x="717750" y="1176675"/>
            <a:ext cx="4694400" cy="706800"/>
          </a:xfrm>
          <a:prstGeom prst="rect">
            <a:avLst/>
          </a:prstGeom>
          <a:noFill/>
          <a:ln>
            <a:noFill/>
          </a:ln>
        </p:spPr>
        <p:txBody>
          <a:bodyPr anchorCtr="0" anchor="t" bIns="91425" lIns="90000" spcFirstLastPara="1" rIns="91425" wrap="square" tIns="90000">
            <a:noAutofit/>
          </a:bodyPr>
          <a:lstStyle/>
          <a:p>
            <a:pPr indent="0" lvl="0" marL="0" rtl="0" algn="l">
              <a:spcBef>
                <a:spcPts val="600"/>
              </a:spcBef>
              <a:spcAft>
                <a:spcPts val="0"/>
              </a:spcAft>
              <a:buNone/>
            </a:pPr>
            <a:r>
              <a:rPr i="1" lang="es">
                <a:solidFill>
                  <a:srgbClr val="3F3F3F"/>
                </a:solidFill>
                <a:latin typeface="Open Sans"/>
                <a:ea typeface="Open Sans"/>
                <a:cs typeface="Open Sans"/>
                <a:sym typeface="Open Sans"/>
              </a:rPr>
              <a:t>Ur</a:t>
            </a:r>
            <a:r>
              <a:rPr i="1" lang="es">
                <a:solidFill>
                  <a:srgbClr val="3F3F3F"/>
                </a:solidFill>
                <a:latin typeface="Open Sans"/>
                <a:ea typeface="Open Sans"/>
                <a:cs typeface="Open Sans"/>
                <a:sym typeface="Open Sans"/>
              </a:rPr>
              <a:t>inal Fly, baño público de hombres en el Aeropuerto de Schiphol, Ámsterdam, Países Bajos</a:t>
            </a:r>
            <a:endParaRPr i="1">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a:solidFill>
                <a:srgbClr val="3F3F3F"/>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PROBLEMA:</a:t>
            </a:r>
            <a:r>
              <a:rPr b="1" lang="es">
                <a:solidFill>
                  <a:srgbClr val="F44336"/>
                </a:solidFill>
                <a:latin typeface="Rajdhani"/>
                <a:ea typeface="Rajdhani"/>
                <a:cs typeface="Rajdhani"/>
                <a:sym typeface="Rajdhani"/>
              </a:rPr>
              <a:t> </a:t>
            </a:r>
            <a:r>
              <a:rPr lang="es">
                <a:latin typeface="Open Sans"/>
                <a:ea typeface="Open Sans"/>
                <a:cs typeface="Open Sans"/>
                <a:sym typeface="Open Sans"/>
              </a:rPr>
              <a:t>La alta circulación de personas en aeropuertos y el uso de los baños públicos genera un gran costo de limpieza.</a:t>
            </a:r>
            <a:endParaRPr>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OBJETIVO: </a:t>
            </a:r>
            <a:r>
              <a:rPr lang="es">
                <a:solidFill>
                  <a:schemeClr val="dk1"/>
                </a:solidFill>
                <a:latin typeface="Open Sans"/>
                <a:ea typeface="Open Sans"/>
                <a:cs typeface="Open Sans"/>
                <a:sym typeface="Open Sans"/>
              </a:rPr>
              <a:t>Reducir los costos de limpieza y mantener la higiene en los baños</a:t>
            </a:r>
            <a:r>
              <a:rPr lang="es">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SOLUCIÓN: </a:t>
            </a:r>
            <a:r>
              <a:rPr lang="es">
                <a:solidFill>
                  <a:schemeClr val="dk1"/>
                </a:solidFill>
                <a:latin typeface="Open Sans"/>
                <a:ea typeface="Open Sans"/>
                <a:cs typeface="Open Sans"/>
                <a:sym typeface="Open Sans"/>
              </a:rPr>
              <a:t>Grabaron la imágen de una mosca realista en un lugar estratégico del urinal, lo que garantiza que al apuntar ahí, no haya “splashback” (no salpique). Además, lograron que el momento se transforme en un juego para los hombres y les brinda una “experiencia distinta”.</a:t>
            </a:r>
            <a:endParaRPr>
              <a:solidFill>
                <a:schemeClr val="dk1"/>
              </a:solidFill>
              <a:latin typeface="Open Sans"/>
              <a:ea typeface="Open Sans"/>
              <a:cs typeface="Open Sans"/>
              <a:sym typeface="Open Sans"/>
            </a:endParaRPr>
          </a:p>
          <a:p>
            <a:pPr indent="0" lvl="0" marL="0" rtl="0" algn="l">
              <a:spcBef>
                <a:spcPts val="600"/>
              </a:spcBef>
              <a:spcAft>
                <a:spcPts val="0"/>
              </a:spcAft>
              <a:buNone/>
            </a:pPr>
            <a:r>
              <a:t/>
            </a:r>
            <a:endParaRPr sz="1600">
              <a:solidFill>
                <a:schemeClr val="dk1"/>
              </a:solidFill>
              <a:latin typeface="Open Sans"/>
              <a:ea typeface="Open Sans"/>
              <a:cs typeface="Open Sans"/>
              <a:sym typeface="Open Sans"/>
            </a:endParaRPr>
          </a:p>
        </p:txBody>
      </p:sp>
      <p:pic>
        <p:nvPicPr>
          <p:cNvPr id="254" name="Google Shape;254;p63"/>
          <p:cNvPicPr preferRelativeResize="0"/>
          <p:nvPr/>
        </p:nvPicPr>
        <p:blipFill>
          <a:blip r:embed="rId3">
            <a:alphaModFix/>
          </a:blip>
          <a:stretch>
            <a:fillRect/>
          </a:stretch>
        </p:blipFill>
        <p:spPr>
          <a:xfrm>
            <a:off x="5682425" y="1292813"/>
            <a:ext cx="2557875" cy="2557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64"/>
          <p:cNvPicPr preferRelativeResize="0"/>
          <p:nvPr/>
        </p:nvPicPr>
        <p:blipFill>
          <a:blip r:embed="rId3">
            <a:alphaModFix/>
          </a:blip>
          <a:stretch>
            <a:fillRect/>
          </a:stretch>
        </p:blipFill>
        <p:spPr>
          <a:xfrm>
            <a:off x="1496625" y="593000"/>
            <a:ext cx="6150751" cy="3303000"/>
          </a:xfrm>
          <a:prstGeom prst="rect">
            <a:avLst/>
          </a:prstGeom>
          <a:noFill/>
          <a:ln>
            <a:noFill/>
          </a:ln>
        </p:spPr>
      </p:pic>
      <p:sp>
        <p:nvSpPr>
          <p:cNvPr id="260" name="Google Shape;260;p64"/>
          <p:cNvSpPr/>
          <p:nvPr/>
        </p:nvSpPr>
        <p:spPr>
          <a:xfrm>
            <a:off x="1496625" y="4022200"/>
            <a:ext cx="26415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4"/>
          <p:cNvSpPr txBox="1"/>
          <p:nvPr/>
        </p:nvSpPr>
        <p:spPr>
          <a:xfrm>
            <a:off x="1564000" y="3981575"/>
            <a:ext cx="24330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Clr>
                <a:schemeClr val="dk1"/>
              </a:buClr>
              <a:buSzPts val="1100"/>
              <a:buFont typeface="Arial"/>
              <a:buNone/>
            </a:pPr>
            <a:r>
              <a:rPr lang="es" sz="1700">
                <a:solidFill>
                  <a:schemeClr val="lt1"/>
                </a:solidFill>
                <a:latin typeface="Rajdhani SemiBold"/>
                <a:ea typeface="Rajdhani SemiBold"/>
                <a:cs typeface="Rajdhani SemiBold"/>
                <a:sym typeface="Rajdhani SemiBold"/>
              </a:rPr>
              <a:t>Urinal Fly, Aeropuerto </a:t>
            </a:r>
            <a:br>
              <a:rPr lang="es" sz="1700">
                <a:solidFill>
                  <a:schemeClr val="lt1"/>
                </a:solidFill>
                <a:latin typeface="Rajdhani SemiBold"/>
                <a:ea typeface="Rajdhani SemiBold"/>
                <a:cs typeface="Rajdhani SemiBold"/>
                <a:sym typeface="Rajdhani SemiBold"/>
              </a:rPr>
            </a:br>
            <a:r>
              <a:rPr lang="es" sz="1700">
                <a:solidFill>
                  <a:schemeClr val="lt1"/>
                </a:solidFill>
                <a:latin typeface="Rajdhani SemiBold"/>
                <a:ea typeface="Rajdhani SemiBold"/>
                <a:cs typeface="Rajdhani SemiBold"/>
                <a:sym typeface="Rajdhani SemiBold"/>
              </a:rPr>
              <a:t>Schiphol - Amsterdam</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p65"/>
          <p:cNvPicPr preferRelativeResize="0"/>
          <p:nvPr/>
        </p:nvPicPr>
        <p:blipFill>
          <a:blip r:embed="rId3">
            <a:alphaModFix/>
          </a:blip>
          <a:stretch>
            <a:fillRect/>
          </a:stretch>
        </p:blipFill>
        <p:spPr>
          <a:xfrm>
            <a:off x="1496625" y="548500"/>
            <a:ext cx="6150751" cy="3203714"/>
          </a:xfrm>
          <a:prstGeom prst="rect">
            <a:avLst/>
          </a:prstGeom>
          <a:noFill/>
          <a:ln>
            <a:noFill/>
          </a:ln>
        </p:spPr>
      </p:pic>
      <p:sp>
        <p:nvSpPr>
          <p:cNvPr id="267" name="Google Shape;267;p65"/>
          <p:cNvSpPr txBox="1"/>
          <p:nvPr/>
        </p:nvSpPr>
        <p:spPr>
          <a:xfrm>
            <a:off x="803175" y="3834850"/>
            <a:ext cx="30000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600"/>
              </a:spcBef>
              <a:spcAft>
                <a:spcPts val="0"/>
              </a:spcAft>
              <a:buNone/>
            </a:pPr>
            <a:r>
              <a:t/>
            </a:r>
            <a:endParaRPr sz="1700">
              <a:solidFill>
                <a:srgbClr val="FFFFFF"/>
              </a:solidFill>
              <a:latin typeface="Open Sans"/>
              <a:ea typeface="Open Sans"/>
              <a:cs typeface="Open Sans"/>
              <a:sym typeface="Open Sans"/>
            </a:endParaRPr>
          </a:p>
        </p:txBody>
      </p:sp>
      <p:sp>
        <p:nvSpPr>
          <p:cNvPr id="268" name="Google Shape;268;p65"/>
          <p:cNvSpPr/>
          <p:nvPr/>
        </p:nvSpPr>
        <p:spPr>
          <a:xfrm>
            <a:off x="1498375" y="3875475"/>
            <a:ext cx="26415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5"/>
          <p:cNvSpPr txBox="1"/>
          <p:nvPr/>
        </p:nvSpPr>
        <p:spPr>
          <a:xfrm>
            <a:off x="1565750" y="3834850"/>
            <a:ext cx="24330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Urinal Fly, Aeropuerto </a:t>
            </a:r>
            <a:br>
              <a:rPr lang="es" sz="1700">
                <a:solidFill>
                  <a:schemeClr val="lt1"/>
                </a:solidFill>
                <a:latin typeface="Rajdhani SemiBold"/>
                <a:ea typeface="Rajdhani SemiBold"/>
                <a:cs typeface="Rajdhani SemiBold"/>
                <a:sym typeface="Rajdhani SemiBold"/>
              </a:rPr>
            </a:br>
            <a:r>
              <a:rPr lang="es" sz="1700">
                <a:solidFill>
                  <a:schemeClr val="lt1"/>
                </a:solidFill>
                <a:latin typeface="Rajdhani SemiBold"/>
                <a:ea typeface="Rajdhani SemiBold"/>
                <a:cs typeface="Rajdhani SemiBold"/>
                <a:sym typeface="Rajdhani SemiBold"/>
              </a:rPr>
              <a:t>Schiphol - Amsterdam</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3" name="Shape 143"/>
        <p:cNvGrpSpPr/>
        <p:nvPr/>
      </p:nvGrpSpPr>
      <p:grpSpPr>
        <a:xfrm>
          <a:off x="0" y="0"/>
          <a:ext cx="0" cy="0"/>
          <a:chOff x="0" y="0"/>
          <a:chExt cx="0" cy="0"/>
        </a:xfrm>
      </p:grpSpPr>
      <p:sp>
        <p:nvSpPr>
          <p:cNvPr id="144" name="Google Shape;144;p48"/>
          <p:cNvSpPr txBox="1"/>
          <p:nvPr/>
        </p:nvSpPr>
        <p:spPr>
          <a:xfrm>
            <a:off x="3897550" y="1375575"/>
            <a:ext cx="4505400" cy="3067200"/>
          </a:xfrm>
          <a:prstGeom prst="rect">
            <a:avLst/>
          </a:prstGeom>
          <a:noFill/>
          <a:ln>
            <a:noFill/>
          </a:ln>
        </p:spPr>
        <p:txBody>
          <a:bodyPr anchorCtr="0" anchor="ctr" bIns="45700" lIns="91425" spcFirstLastPara="1" rIns="91425" wrap="square" tIns="45700">
            <a:noAutofit/>
          </a:bodyPr>
          <a:lstStyle/>
          <a:p>
            <a:pPr indent="-355600" lvl="0" marL="457200" rtl="0" algn="l">
              <a:lnSpc>
                <a:spcPct val="130000"/>
              </a:lnSpc>
              <a:spcBef>
                <a:spcPts val="0"/>
              </a:spcBef>
              <a:spcAft>
                <a:spcPts val="0"/>
              </a:spcAft>
              <a:buClr>
                <a:srgbClr val="434343"/>
              </a:buClr>
              <a:buSzPts val="2000"/>
              <a:buFont typeface="Rajdhani"/>
              <a:buAutoNum type="arabicPeriod"/>
            </a:pPr>
            <a:r>
              <a:rPr b="1" lang="es" sz="2000" u="sng">
                <a:solidFill>
                  <a:schemeClr val="hlink"/>
                </a:solidFill>
                <a:latin typeface="Rajdhani"/>
                <a:ea typeface="Rajdhani"/>
                <a:cs typeface="Rajdhani"/>
                <a:sym typeface="Rajdhani"/>
                <a:hlinkClick action="ppaction://hlinkshowjump?jump=nextslide"/>
              </a:rPr>
              <a:t>Introducción</a:t>
            </a:r>
            <a:endParaRPr/>
          </a:p>
          <a:p>
            <a:pPr indent="-355600" lvl="0" marL="457200" rtl="0" algn="l">
              <a:lnSpc>
                <a:spcPct val="130000"/>
              </a:lnSpc>
              <a:spcBef>
                <a:spcPts val="0"/>
              </a:spcBef>
              <a:spcAft>
                <a:spcPts val="0"/>
              </a:spcAft>
              <a:buClr>
                <a:srgbClr val="434343"/>
              </a:buClr>
              <a:buSzPts val="2000"/>
              <a:buFont typeface="Rajdhani"/>
              <a:buAutoNum type="arabicPeriod"/>
            </a:pPr>
            <a:r>
              <a:rPr b="1" lang="es" sz="2000" u="sng">
                <a:solidFill>
                  <a:schemeClr val="hlink"/>
                </a:solidFill>
                <a:latin typeface="Rajdhani"/>
                <a:ea typeface="Rajdhani"/>
                <a:cs typeface="Rajdhani"/>
                <a:sym typeface="Rajdhani"/>
                <a:hlinkClick action="ppaction://hlinksldjump" r:id="rId3"/>
              </a:rPr>
              <a:t>Salud</a:t>
            </a:r>
            <a:endParaRPr b="1" sz="2000">
              <a:solidFill>
                <a:srgbClr val="434343"/>
              </a:solidFill>
              <a:latin typeface="Rajdhani"/>
              <a:ea typeface="Rajdhani"/>
              <a:cs typeface="Rajdhani"/>
              <a:sym typeface="Rajdhani"/>
            </a:endParaRPr>
          </a:p>
          <a:p>
            <a:pPr indent="-355600" lvl="0" marL="457200" rtl="0" algn="l">
              <a:lnSpc>
                <a:spcPct val="130000"/>
              </a:lnSpc>
              <a:spcBef>
                <a:spcPts val="0"/>
              </a:spcBef>
              <a:spcAft>
                <a:spcPts val="0"/>
              </a:spcAft>
              <a:buClr>
                <a:srgbClr val="434343"/>
              </a:buClr>
              <a:buSzPts val="2000"/>
              <a:buFont typeface="Rajdhani"/>
              <a:buAutoNum type="arabicPeriod"/>
            </a:pPr>
            <a:r>
              <a:rPr b="1" lang="es" sz="2000" u="sng">
                <a:solidFill>
                  <a:schemeClr val="hlink"/>
                </a:solidFill>
                <a:latin typeface="Rajdhani"/>
                <a:ea typeface="Rajdhani"/>
                <a:cs typeface="Rajdhani"/>
                <a:sym typeface="Rajdhani"/>
                <a:hlinkClick action="ppaction://hlinksldjump" r:id="rId4"/>
              </a:rPr>
              <a:t>Educación</a:t>
            </a:r>
            <a:endParaRPr b="1" sz="2000">
              <a:solidFill>
                <a:srgbClr val="434343"/>
              </a:solidFill>
              <a:latin typeface="Rajdhani"/>
              <a:ea typeface="Rajdhani"/>
              <a:cs typeface="Rajdhani"/>
              <a:sym typeface="Rajdhani"/>
            </a:endParaRPr>
          </a:p>
          <a:p>
            <a:pPr indent="-355600" lvl="0" marL="457200" rtl="0" algn="l">
              <a:lnSpc>
                <a:spcPct val="130000"/>
              </a:lnSpc>
              <a:spcBef>
                <a:spcPts val="0"/>
              </a:spcBef>
              <a:spcAft>
                <a:spcPts val="0"/>
              </a:spcAft>
              <a:buClr>
                <a:srgbClr val="434343"/>
              </a:buClr>
              <a:buSzPts val="2000"/>
              <a:buFont typeface="Rajdhani"/>
              <a:buAutoNum type="arabicPeriod"/>
            </a:pPr>
            <a:r>
              <a:rPr b="1" lang="es" sz="2000" u="sng">
                <a:solidFill>
                  <a:schemeClr val="hlink"/>
                </a:solidFill>
                <a:latin typeface="Rajdhani"/>
                <a:ea typeface="Rajdhani"/>
                <a:cs typeface="Rajdhani"/>
                <a:sym typeface="Rajdhani"/>
                <a:hlinkClick action="ppaction://hlinksldjump" r:id="rId5"/>
              </a:rPr>
              <a:t>Espacios públicos</a:t>
            </a:r>
            <a:endParaRPr b="1" sz="2000">
              <a:solidFill>
                <a:srgbClr val="434343"/>
              </a:solidFill>
              <a:latin typeface="Rajdhani"/>
              <a:ea typeface="Rajdhani"/>
              <a:cs typeface="Rajdhani"/>
              <a:sym typeface="Rajdhani"/>
            </a:endParaRPr>
          </a:p>
          <a:p>
            <a:pPr indent="-355600" lvl="0" marL="457200" rtl="0" algn="l">
              <a:lnSpc>
                <a:spcPct val="130000"/>
              </a:lnSpc>
              <a:spcBef>
                <a:spcPts val="0"/>
              </a:spcBef>
              <a:spcAft>
                <a:spcPts val="0"/>
              </a:spcAft>
              <a:buClr>
                <a:srgbClr val="434343"/>
              </a:buClr>
              <a:buSzPts val="2000"/>
              <a:buFont typeface="Rajdhani"/>
              <a:buAutoNum type="arabicPeriod"/>
            </a:pPr>
            <a:r>
              <a:rPr b="1" lang="es" sz="2000" u="sng">
                <a:solidFill>
                  <a:schemeClr val="hlink"/>
                </a:solidFill>
                <a:latin typeface="Rajdhani"/>
                <a:ea typeface="Rajdhani"/>
                <a:cs typeface="Rajdhani"/>
                <a:sym typeface="Rajdhani"/>
                <a:hlinkClick action="ppaction://hlinksldjump" r:id="rId6"/>
              </a:rPr>
              <a:t>Servicios de atención al cliente</a:t>
            </a:r>
            <a:endParaRPr b="1" sz="2000">
              <a:solidFill>
                <a:srgbClr val="434343"/>
              </a:solidFill>
              <a:latin typeface="Rajdhani"/>
              <a:ea typeface="Rajdhani"/>
              <a:cs typeface="Rajdhani"/>
              <a:sym typeface="Rajdhani"/>
            </a:endParaRPr>
          </a:p>
        </p:txBody>
      </p:sp>
      <p:sp>
        <p:nvSpPr>
          <p:cNvPr id="145" name="Google Shape;145;p48"/>
          <p:cNvSpPr txBox="1"/>
          <p:nvPr/>
        </p:nvSpPr>
        <p:spPr>
          <a:xfrm>
            <a:off x="1672950" y="1909419"/>
            <a:ext cx="1590300" cy="84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100">
                <a:solidFill>
                  <a:srgbClr val="EC183F"/>
                </a:solidFill>
                <a:latin typeface="Rajdhani"/>
                <a:ea typeface="Rajdhani"/>
                <a:cs typeface="Rajdhani"/>
                <a:sym typeface="Rajdhani"/>
              </a:rPr>
              <a:t>Índice de casos</a:t>
            </a:r>
            <a:endParaRPr b="1" sz="2700">
              <a:solidFill>
                <a:srgbClr val="EC183F"/>
              </a:solidFill>
              <a:latin typeface="Rajdhani"/>
              <a:ea typeface="Rajdhani"/>
              <a:cs typeface="Rajdhani"/>
              <a:sym typeface="Rajdhani"/>
            </a:endParaRPr>
          </a:p>
        </p:txBody>
      </p:sp>
      <p:cxnSp>
        <p:nvCxnSpPr>
          <p:cNvPr id="146" name="Google Shape;146;p48"/>
          <p:cNvCxnSpPr/>
          <p:nvPr/>
        </p:nvCxnSpPr>
        <p:spPr>
          <a:xfrm flipH="1">
            <a:off x="3592750" y="1409375"/>
            <a:ext cx="18900" cy="3033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273" name="Shape 273"/>
        <p:cNvGrpSpPr/>
        <p:nvPr/>
      </p:nvGrpSpPr>
      <p:grpSpPr>
        <a:xfrm>
          <a:off x="0" y="0"/>
          <a:ext cx="0" cy="0"/>
          <a:chOff x="0" y="0"/>
          <a:chExt cx="0" cy="0"/>
        </a:xfrm>
      </p:grpSpPr>
      <p:sp>
        <p:nvSpPr>
          <p:cNvPr id="274" name="Google Shape;274;p66"/>
          <p:cNvSpPr txBox="1"/>
          <p:nvPr/>
        </p:nvSpPr>
        <p:spPr>
          <a:xfrm>
            <a:off x="3606400" y="1552100"/>
            <a:ext cx="4808400" cy="2378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Servicios de atención</a:t>
            </a:r>
            <a:endParaRPr b="1" sz="3700">
              <a:solidFill>
                <a:srgbClr val="FFFFFF"/>
              </a:solidFill>
              <a:latin typeface="Rajdhani"/>
              <a:ea typeface="Rajdhani"/>
              <a:cs typeface="Rajdhani"/>
              <a:sym typeface="Rajdhani"/>
            </a:endParaRPr>
          </a:p>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al cliente</a:t>
            </a:r>
            <a:endParaRPr b="1" sz="3700">
              <a:solidFill>
                <a:srgbClr val="FFFFFF"/>
              </a:solidFill>
              <a:latin typeface="Rajdhani"/>
              <a:ea typeface="Rajdhani"/>
              <a:cs typeface="Rajdhani"/>
              <a:sym typeface="Rajdhani"/>
            </a:endParaRPr>
          </a:p>
        </p:txBody>
      </p:sp>
      <p:sp>
        <p:nvSpPr>
          <p:cNvPr id="275" name="Google Shape;275;p66"/>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s" sz="6000">
                <a:solidFill>
                  <a:srgbClr val="FFFFFF"/>
                </a:solidFill>
                <a:latin typeface="Rajdhani"/>
                <a:ea typeface="Rajdhani"/>
                <a:cs typeface="Rajdhani"/>
                <a:sym typeface="Rajdhani"/>
              </a:rPr>
              <a:t>5</a:t>
            </a:r>
            <a:endParaRPr b="1" sz="6000">
              <a:solidFill>
                <a:srgbClr val="FFFFFF"/>
              </a:solidFill>
              <a:latin typeface="Rajdhani"/>
              <a:ea typeface="Rajdhani"/>
              <a:cs typeface="Rajdhani"/>
              <a:sym typeface="Rajdhani"/>
            </a:endParaRPr>
          </a:p>
        </p:txBody>
      </p:sp>
      <p:sp>
        <p:nvSpPr>
          <p:cNvPr id="276" name="Google Shape;276;p66"/>
          <p:cNvSpPr/>
          <p:nvPr/>
        </p:nvSpPr>
        <p:spPr>
          <a:xfrm>
            <a:off x="3438450" y="2141125"/>
            <a:ext cx="18600" cy="10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67"/>
          <p:cNvSpPr txBox="1"/>
          <p:nvPr/>
        </p:nvSpPr>
        <p:spPr>
          <a:xfrm>
            <a:off x="717750" y="549075"/>
            <a:ext cx="7707600" cy="6276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b="1" lang="es" sz="3000">
                <a:solidFill>
                  <a:srgbClr val="3F3F3F"/>
                </a:solidFill>
                <a:latin typeface="Rajdhani"/>
                <a:ea typeface="Rajdhani"/>
                <a:cs typeface="Rajdhani"/>
                <a:sym typeface="Rajdhani"/>
              </a:rPr>
              <a:t>Design thinking en atención al cliente</a:t>
            </a:r>
            <a:endParaRPr b="1" sz="3000">
              <a:solidFill>
                <a:srgbClr val="3F3F3F"/>
              </a:solidFill>
              <a:latin typeface="Rajdhani"/>
              <a:ea typeface="Rajdhani"/>
              <a:cs typeface="Rajdhani"/>
              <a:sym typeface="Rajdhani"/>
            </a:endParaRPr>
          </a:p>
        </p:txBody>
      </p:sp>
      <p:sp>
        <p:nvSpPr>
          <p:cNvPr id="282" name="Google Shape;282;p67"/>
          <p:cNvSpPr txBox="1"/>
          <p:nvPr/>
        </p:nvSpPr>
        <p:spPr>
          <a:xfrm>
            <a:off x="717750" y="1176675"/>
            <a:ext cx="5122200" cy="706800"/>
          </a:xfrm>
          <a:prstGeom prst="rect">
            <a:avLst/>
          </a:prstGeom>
          <a:noFill/>
          <a:ln>
            <a:noFill/>
          </a:ln>
        </p:spPr>
        <p:txBody>
          <a:bodyPr anchorCtr="0" anchor="t" bIns="91425" lIns="90000" spcFirstLastPara="1" rIns="91425" wrap="square" tIns="90000">
            <a:noAutofit/>
          </a:bodyPr>
          <a:lstStyle/>
          <a:p>
            <a:pPr indent="0" lvl="0" marL="0" rtl="0" algn="l">
              <a:spcBef>
                <a:spcPts val="600"/>
              </a:spcBef>
              <a:spcAft>
                <a:spcPts val="0"/>
              </a:spcAft>
              <a:buNone/>
            </a:pPr>
            <a:r>
              <a:rPr i="1" lang="es">
                <a:solidFill>
                  <a:srgbClr val="3F3F3F"/>
                </a:solidFill>
                <a:latin typeface="Open Sans"/>
                <a:ea typeface="Open Sans"/>
                <a:cs typeface="Open Sans"/>
                <a:sym typeface="Open Sans"/>
              </a:rPr>
              <a:t>Rediseño de cajeros automáticos, Banco </a:t>
            </a:r>
            <a:r>
              <a:rPr i="1" lang="es">
                <a:solidFill>
                  <a:srgbClr val="3F3F3F"/>
                </a:solidFill>
                <a:latin typeface="Open Sans"/>
                <a:ea typeface="Open Sans"/>
                <a:cs typeface="Open Sans"/>
                <a:sym typeface="Open Sans"/>
              </a:rPr>
              <a:t>Francés.</a:t>
            </a:r>
            <a:endParaRPr i="1">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i="1">
              <a:solidFill>
                <a:srgbClr val="3F3F3F"/>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PROBLEM</a:t>
            </a:r>
            <a:r>
              <a:rPr b="1" lang="es">
                <a:solidFill>
                  <a:srgbClr val="F44336"/>
                </a:solidFill>
                <a:latin typeface="Rajdhani"/>
                <a:ea typeface="Rajdhani"/>
                <a:cs typeface="Rajdhani"/>
                <a:sym typeface="Rajdhani"/>
              </a:rPr>
              <a:t>A:</a:t>
            </a:r>
            <a:r>
              <a:rPr lang="es">
                <a:solidFill>
                  <a:schemeClr val="dk1"/>
                </a:solidFill>
                <a:latin typeface="Open Sans"/>
                <a:ea typeface="Open Sans"/>
                <a:cs typeface="Open Sans"/>
                <a:sym typeface="Open Sans"/>
              </a:rPr>
              <a:t> El uso de los cajeros automáticos se produce en un contexto que predispone a la frustración, apuro, nerviosismo, inquietud y ansiedad.</a:t>
            </a:r>
            <a:endParaRPr>
              <a:solidFill>
                <a:schemeClr val="dk1"/>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OBJETIVO: </a:t>
            </a:r>
            <a:r>
              <a:rPr lang="es">
                <a:solidFill>
                  <a:schemeClr val="dk1"/>
                </a:solidFill>
                <a:latin typeface="Open Sans"/>
                <a:ea typeface="Open Sans"/>
                <a:cs typeface="Open Sans"/>
                <a:sym typeface="Open Sans"/>
              </a:rPr>
              <a:t>Empoderar a las personas para que se sientan más seguros frente a la máquina. </a:t>
            </a:r>
            <a:endParaRPr>
              <a:solidFill>
                <a:schemeClr val="dk1"/>
              </a:solidFill>
              <a:latin typeface="Open Sans"/>
              <a:ea typeface="Open Sans"/>
              <a:cs typeface="Open Sans"/>
              <a:sym typeface="Open Sans"/>
            </a:endParaRPr>
          </a:p>
          <a:p>
            <a:pPr indent="0" lvl="0" marL="0" rtl="0" algn="l">
              <a:spcBef>
                <a:spcPts val="600"/>
              </a:spcBef>
              <a:spcAft>
                <a:spcPts val="0"/>
              </a:spcAft>
              <a:buNone/>
            </a:pPr>
            <a:r>
              <a:rPr b="1" lang="es">
                <a:solidFill>
                  <a:srgbClr val="F44336"/>
                </a:solidFill>
                <a:latin typeface="Rajdhani"/>
                <a:ea typeface="Rajdhani"/>
                <a:cs typeface="Rajdhani"/>
                <a:sym typeface="Rajdhani"/>
              </a:rPr>
              <a:t>SOLUCIÓN: </a:t>
            </a:r>
            <a:r>
              <a:rPr lang="es">
                <a:solidFill>
                  <a:schemeClr val="dk1"/>
                </a:solidFill>
                <a:latin typeface="Open Sans"/>
                <a:ea typeface="Open Sans"/>
                <a:cs typeface="Open Sans"/>
                <a:sym typeface="Open Sans"/>
              </a:rPr>
              <a:t>Se cambió la relación y posición de la persona con respecto a la ubicación del cajero, de forma tal que el usuario no se sienta intimidado por la máquina y realice su operación o trámite desde otra perspectiva (mirando desde arriba al cajero automático). </a:t>
            </a:r>
            <a:endParaRPr>
              <a:solidFill>
                <a:schemeClr val="dk1"/>
              </a:solidFill>
              <a:latin typeface="Open Sans"/>
              <a:ea typeface="Open Sans"/>
              <a:cs typeface="Open Sans"/>
              <a:sym typeface="Open Sans"/>
            </a:endParaRPr>
          </a:p>
        </p:txBody>
      </p:sp>
      <p:pic>
        <p:nvPicPr>
          <p:cNvPr id="283" name="Google Shape;283;p67"/>
          <p:cNvPicPr preferRelativeResize="0"/>
          <p:nvPr/>
        </p:nvPicPr>
        <p:blipFill>
          <a:blip r:embed="rId3">
            <a:alphaModFix/>
          </a:blip>
          <a:stretch>
            <a:fillRect/>
          </a:stretch>
        </p:blipFill>
        <p:spPr>
          <a:xfrm>
            <a:off x="6249525" y="1585900"/>
            <a:ext cx="2067323" cy="206732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68"/>
          <p:cNvPicPr preferRelativeResize="0"/>
          <p:nvPr/>
        </p:nvPicPr>
        <p:blipFill rotWithShape="1">
          <a:blip r:embed="rId3">
            <a:alphaModFix/>
          </a:blip>
          <a:srcRect b="0" l="0" r="4415" t="0"/>
          <a:stretch/>
        </p:blipFill>
        <p:spPr>
          <a:xfrm>
            <a:off x="1628087" y="570400"/>
            <a:ext cx="5887825" cy="3311900"/>
          </a:xfrm>
          <a:prstGeom prst="rect">
            <a:avLst/>
          </a:prstGeom>
          <a:noFill/>
          <a:ln>
            <a:noFill/>
          </a:ln>
        </p:spPr>
      </p:pic>
      <p:sp>
        <p:nvSpPr>
          <p:cNvPr id="289" name="Google Shape;289;p68"/>
          <p:cNvSpPr/>
          <p:nvPr/>
        </p:nvSpPr>
        <p:spPr>
          <a:xfrm>
            <a:off x="1628075" y="4037225"/>
            <a:ext cx="29487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68"/>
          <p:cNvSpPr txBox="1"/>
          <p:nvPr/>
        </p:nvSpPr>
        <p:spPr>
          <a:xfrm>
            <a:off x="1695450" y="3996600"/>
            <a:ext cx="2731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Rediseño de cajeros automáticos, Banco Francés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69"/>
          <p:cNvPicPr preferRelativeResize="0"/>
          <p:nvPr/>
        </p:nvPicPr>
        <p:blipFill rotWithShape="1">
          <a:blip r:embed="rId3">
            <a:alphaModFix/>
          </a:blip>
          <a:srcRect b="0" l="2471" r="2480" t="0"/>
          <a:stretch/>
        </p:blipFill>
        <p:spPr>
          <a:xfrm>
            <a:off x="1678425" y="653675"/>
            <a:ext cx="5787150" cy="3255274"/>
          </a:xfrm>
          <a:prstGeom prst="rect">
            <a:avLst/>
          </a:prstGeom>
          <a:noFill/>
          <a:ln>
            <a:noFill/>
          </a:ln>
        </p:spPr>
      </p:pic>
      <p:sp>
        <p:nvSpPr>
          <p:cNvPr id="296" name="Google Shape;296;p69"/>
          <p:cNvSpPr/>
          <p:nvPr/>
        </p:nvSpPr>
        <p:spPr>
          <a:xfrm>
            <a:off x="1704275" y="4037225"/>
            <a:ext cx="29487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9"/>
          <p:cNvSpPr txBox="1"/>
          <p:nvPr/>
        </p:nvSpPr>
        <p:spPr>
          <a:xfrm>
            <a:off x="1771650" y="3996600"/>
            <a:ext cx="2731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Rediseño de cajeros automáticos, Banco Francés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70"/>
          <p:cNvPicPr preferRelativeResize="0"/>
          <p:nvPr/>
        </p:nvPicPr>
        <p:blipFill rotWithShape="1">
          <a:blip r:embed="rId3">
            <a:alphaModFix/>
          </a:blip>
          <a:srcRect b="0" l="3393" r="3383" t="0"/>
          <a:stretch/>
        </p:blipFill>
        <p:spPr>
          <a:xfrm>
            <a:off x="1689600" y="651175"/>
            <a:ext cx="5764800" cy="3242700"/>
          </a:xfrm>
          <a:prstGeom prst="rect">
            <a:avLst/>
          </a:prstGeom>
          <a:noFill/>
          <a:ln>
            <a:noFill/>
          </a:ln>
        </p:spPr>
      </p:pic>
      <p:sp>
        <p:nvSpPr>
          <p:cNvPr id="303" name="Google Shape;303;p70"/>
          <p:cNvSpPr/>
          <p:nvPr/>
        </p:nvSpPr>
        <p:spPr>
          <a:xfrm>
            <a:off x="1704275" y="4037225"/>
            <a:ext cx="29487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0"/>
          <p:cNvSpPr txBox="1"/>
          <p:nvPr/>
        </p:nvSpPr>
        <p:spPr>
          <a:xfrm>
            <a:off x="1771650" y="3996600"/>
            <a:ext cx="2731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Rediseño de cajeros automáticos, Banco Francés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71"/>
          <p:cNvPicPr preferRelativeResize="0"/>
          <p:nvPr/>
        </p:nvPicPr>
        <p:blipFill rotWithShape="1">
          <a:blip r:embed="rId3">
            <a:alphaModFix/>
          </a:blip>
          <a:srcRect b="0" l="2162" r="2152" t="0"/>
          <a:stretch/>
        </p:blipFill>
        <p:spPr>
          <a:xfrm>
            <a:off x="1704275" y="593300"/>
            <a:ext cx="5811624" cy="3269031"/>
          </a:xfrm>
          <a:prstGeom prst="rect">
            <a:avLst/>
          </a:prstGeom>
          <a:noFill/>
          <a:ln>
            <a:noFill/>
          </a:ln>
        </p:spPr>
      </p:pic>
      <p:sp>
        <p:nvSpPr>
          <p:cNvPr id="310" name="Google Shape;310;p71"/>
          <p:cNvSpPr/>
          <p:nvPr/>
        </p:nvSpPr>
        <p:spPr>
          <a:xfrm>
            <a:off x="1704275" y="4037225"/>
            <a:ext cx="29487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1"/>
          <p:cNvSpPr txBox="1"/>
          <p:nvPr/>
        </p:nvSpPr>
        <p:spPr>
          <a:xfrm>
            <a:off x="1771650" y="3996600"/>
            <a:ext cx="2731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Rediseño de cajeros automáticos, Banco Francés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72"/>
          <p:cNvPicPr preferRelativeResize="0"/>
          <p:nvPr/>
        </p:nvPicPr>
        <p:blipFill rotWithShape="1">
          <a:blip r:embed="rId3">
            <a:alphaModFix/>
          </a:blip>
          <a:srcRect b="0" l="6050" r="0" t="0"/>
          <a:stretch/>
        </p:blipFill>
        <p:spPr>
          <a:xfrm>
            <a:off x="1704274" y="760800"/>
            <a:ext cx="5626375" cy="3164824"/>
          </a:xfrm>
          <a:prstGeom prst="rect">
            <a:avLst/>
          </a:prstGeom>
          <a:noFill/>
          <a:ln>
            <a:noFill/>
          </a:ln>
        </p:spPr>
      </p:pic>
      <p:sp>
        <p:nvSpPr>
          <p:cNvPr id="317" name="Google Shape;317;p72"/>
          <p:cNvSpPr/>
          <p:nvPr/>
        </p:nvSpPr>
        <p:spPr>
          <a:xfrm>
            <a:off x="1704275" y="4037225"/>
            <a:ext cx="29487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2"/>
          <p:cNvSpPr txBox="1"/>
          <p:nvPr/>
        </p:nvSpPr>
        <p:spPr>
          <a:xfrm>
            <a:off x="1771650" y="3996600"/>
            <a:ext cx="2731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Rediseño de cajeros automáticos, Banco Francés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322" name="Shape 322"/>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150" name="Shape 150"/>
        <p:cNvGrpSpPr/>
        <p:nvPr/>
      </p:nvGrpSpPr>
      <p:grpSpPr>
        <a:xfrm>
          <a:off x="0" y="0"/>
          <a:ext cx="0" cy="0"/>
          <a:chOff x="0" y="0"/>
          <a:chExt cx="0" cy="0"/>
        </a:xfrm>
      </p:grpSpPr>
      <p:sp>
        <p:nvSpPr>
          <p:cNvPr id="151" name="Google Shape;151;p49"/>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Introducción</a:t>
            </a:r>
            <a:endParaRPr b="1" sz="3700">
              <a:solidFill>
                <a:srgbClr val="FFFFFF"/>
              </a:solidFill>
              <a:latin typeface="Rajdhani"/>
              <a:ea typeface="Rajdhani"/>
              <a:cs typeface="Rajdhani"/>
              <a:sym typeface="Rajdhani"/>
            </a:endParaRPr>
          </a:p>
        </p:txBody>
      </p:sp>
      <p:sp>
        <p:nvSpPr>
          <p:cNvPr id="152" name="Google Shape;152;p49"/>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s" sz="6000">
                <a:solidFill>
                  <a:srgbClr val="FFFFFF"/>
                </a:solidFill>
                <a:latin typeface="Rajdhani"/>
                <a:ea typeface="Rajdhani"/>
                <a:cs typeface="Rajdhani"/>
                <a:sym typeface="Rajdhani"/>
              </a:rPr>
              <a:t>1</a:t>
            </a:r>
            <a:endParaRPr b="1" sz="6000">
              <a:solidFill>
                <a:srgbClr val="FFFFFF"/>
              </a:solidFill>
              <a:latin typeface="Rajdhani"/>
              <a:ea typeface="Rajdhani"/>
              <a:cs typeface="Rajdhani"/>
              <a:sym typeface="Rajdhani"/>
            </a:endParaRPr>
          </a:p>
        </p:txBody>
      </p:sp>
      <p:sp>
        <p:nvSpPr>
          <p:cNvPr id="153" name="Google Shape;153;p49"/>
          <p:cNvSpPr/>
          <p:nvPr/>
        </p:nvSpPr>
        <p:spPr>
          <a:xfrm>
            <a:off x="3438450" y="2141125"/>
            <a:ext cx="18600" cy="10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157" name="Shape 157"/>
        <p:cNvGrpSpPr/>
        <p:nvPr/>
      </p:nvGrpSpPr>
      <p:grpSpPr>
        <a:xfrm>
          <a:off x="0" y="0"/>
          <a:ext cx="0" cy="0"/>
          <a:chOff x="0" y="0"/>
          <a:chExt cx="0" cy="0"/>
        </a:xfrm>
      </p:grpSpPr>
      <p:sp>
        <p:nvSpPr>
          <p:cNvPr id="158" name="Google Shape;158;p50"/>
          <p:cNvSpPr/>
          <p:nvPr/>
        </p:nvSpPr>
        <p:spPr>
          <a:xfrm>
            <a:off x="6946594" y="1885847"/>
            <a:ext cx="1208834" cy="1757993"/>
          </a:xfrm>
          <a:custGeom>
            <a:rect b="b" l="l" r="r" t="t"/>
            <a:pathLst>
              <a:path extrusionOk="0" h="498015" w="342446">
                <a:moveTo>
                  <a:pt x="93494" y="441963"/>
                </a:moveTo>
                <a:cubicBezTo>
                  <a:pt x="93494" y="448093"/>
                  <a:pt x="95355" y="454115"/>
                  <a:pt x="98749" y="459151"/>
                </a:cubicBezTo>
                <a:lnTo>
                  <a:pt x="115390" y="484112"/>
                </a:lnTo>
                <a:cubicBezTo>
                  <a:pt x="121192" y="492761"/>
                  <a:pt x="130935" y="498016"/>
                  <a:pt x="141336" y="498016"/>
                </a:cubicBezTo>
                <a:lnTo>
                  <a:pt x="201330" y="498016"/>
                </a:lnTo>
                <a:cubicBezTo>
                  <a:pt x="211730" y="498016"/>
                  <a:pt x="221474" y="492761"/>
                  <a:pt x="227276" y="484112"/>
                </a:cubicBezTo>
                <a:lnTo>
                  <a:pt x="243917" y="459151"/>
                </a:lnTo>
                <a:cubicBezTo>
                  <a:pt x="247311" y="454005"/>
                  <a:pt x="249172" y="448093"/>
                  <a:pt x="249172" y="441963"/>
                </a:cubicBezTo>
                <a:lnTo>
                  <a:pt x="249172" y="404631"/>
                </a:lnTo>
                <a:lnTo>
                  <a:pt x="93604" y="404631"/>
                </a:lnTo>
                <a:lnTo>
                  <a:pt x="93494" y="441963"/>
                </a:lnTo>
                <a:close/>
                <a:moveTo>
                  <a:pt x="0" y="171224"/>
                </a:moveTo>
                <a:cubicBezTo>
                  <a:pt x="0" y="214358"/>
                  <a:pt x="15984" y="253770"/>
                  <a:pt x="42368" y="283877"/>
                </a:cubicBezTo>
                <a:cubicBezTo>
                  <a:pt x="58461" y="302160"/>
                  <a:pt x="83532" y="340477"/>
                  <a:pt x="93166" y="372882"/>
                </a:cubicBezTo>
                <a:cubicBezTo>
                  <a:pt x="93166" y="373101"/>
                  <a:pt x="93275" y="373430"/>
                  <a:pt x="93275" y="373649"/>
                </a:cubicBezTo>
                <a:lnTo>
                  <a:pt x="249172" y="373649"/>
                </a:lnTo>
                <a:cubicBezTo>
                  <a:pt x="249172" y="373430"/>
                  <a:pt x="249281" y="373101"/>
                  <a:pt x="249281" y="372882"/>
                </a:cubicBezTo>
                <a:cubicBezTo>
                  <a:pt x="258915" y="340586"/>
                  <a:pt x="283986" y="302269"/>
                  <a:pt x="300079" y="283877"/>
                </a:cubicBezTo>
                <a:cubicBezTo>
                  <a:pt x="326463" y="253770"/>
                  <a:pt x="342447" y="214358"/>
                  <a:pt x="342447" y="171224"/>
                </a:cubicBezTo>
                <a:cubicBezTo>
                  <a:pt x="342447" y="76526"/>
                  <a:pt x="265484" y="-218"/>
                  <a:pt x="170676" y="0"/>
                </a:cubicBezTo>
                <a:cubicBezTo>
                  <a:pt x="71489" y="329"/>
                  <a:pt x="0" y="80686"/>
                  <a:pt x="0" y="171224"/>
                </a:cubicBezTo>
                <a:moveTo>
                  <a:pt x="171224" y="93385"/>
                </a:moveTo>
                <a:cubicBezTo>
                  <a:pt x="128308" y="93385"/>
                  <a:pt x="93385" y="128309"/>
                  <a:pt x="93385" y="171224"/>
                </a:cubicBezTo>
                <a:cubicBezTo>
                  <a:pt x="93385" y="179873"/>
                  <a:pt x="86378" y="186770"/>
                  <a:pt x="77839" y="186770"/>
                </a:cubicBezTo>
                <a:cubicBezTo>
                  <a:pt x="69300" y="186770"/>
                  <a:pt x="62293" y="179763"/>
                  <a:pt x="62293" y="171224"/>
                </a:cubicBezTo>
                <a:cubicBezTo>
                  <a:pt x="62293" y="111120"/>
                  <a:pt x="111120" y="62293"/>
                  <a:pt x="171224" y="62293"/>
                </a:cubicBezTo>
                <a:cubicBezTo>
                  <a:pt x="179872" y="62293"/>
                  <a:pt x="186769" y="69300"/>
                  <a:pt x="186769" y="77839"/>
                </a:cubicBezTo>
                <a:cubicBezTo>
                  <a:pt x="186769" y="86379"/>
                  <a:pt x="179872" y="93385"/>
                  <a:pt x="171224" y="93385"/>
                </a:cubicBezTo>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50"/>
          <p:cNvGrpSpPr/>
          <p:nvPr/>
        </p:nvGrpSpPr>
        <p:grpSpPr>
          <a:xfrm>
            <a:off x="938993" y="1206373"/>
            <a:ext cx="344969" cy="308595"/>
            <a:chOff x="3016921" y="2408750"/>
            <a:chExt cx="793216" cy="709740"/>
          </a:xfrm>
        </p:grpSpPr>
        <p:sp>
          <p:nvSpPr>
            <p:cNvPr id="160" name="Google Shape;160;p50"/>
            <p:cNvSpPr/>
            <p:nvPr/>
          </p:nvSpPr>
          <p:spPr>
            <a:xfrm>
              <a:off x="3016921" y="2408750"/>
              <a:ext cx="332591" cy="709740"/>
            </a:xfrm>
            <a:custGeom>
              <a:rect b="b" l="l" r="r" t="t"/>
              <a:pathLst>
                <a:path extrusionOk="0" h="85408" w="40023">
                  <a:moveTo>
                    <a:pt x="33588" y="1"/>
                  </a:moveTo>
                  <a:lnTo>
                    <a:pt x="32645" y="43"/>
                  </a:lnTo>
                  <a:lnTo>
                    <a:pt x="30843" y="472"/>
                  </a:lnTo>
                  <a:lnTo>
                    <a:pt x="29256" y="1373"/>
                  </a:lnTo>
                  <a:lnTo>
                    <a:pt x="27797" y="2703"/>
                  </a:lnTo>
                  <a:lnTo>
                    <a:pt x="27154" y="3561"/>
                  </a:lnTo>
                  <a:lnTo>
                    <a:pt x="8237" y="39680"/>
                  </a:lnTo>
                  <a:lnTo>
                    <a:pt x="6263" y="43541"/>
                  </a:lnTo>
                  <a:lnTo>
                    <a:pt x="3904" y="49160"/>
                  </a:lnTo>
                  <a:lnTo>
                    <a:pt x="2617" y="52806"/>
                  </a:lnTo>
                  <a:lnTo>
                    <a:pt x="1588" y="56324"/>
                  </a:lnTo>
                  <a:lnTo>
                    <a:pt x="815" y="59756"/>
                  </a:lnTo>
                  <a:lnTo>
                    <a:pt x="301" y="63101"/>
                  </a:lnTo>
                  <a:lnTo>
                    <a:pt x="43" y="66319"/>
                  </a:lnTo>
                  <a:lnTo>
                    <a:pt x="0" y="67906"/>
                  </a:lnTo>
                  <a:lnTo>
                    <a:pt x="0" y="78587"/>
                  </a:lnTo>
                  <a:lnTo>
                    <a:pt x="43" y="79445"/>
                  </a:lnTo>
                  <a:lnTo>
                    <a:pt x="258" y="80904"/>
                  </a:lnTo>
                  <a:lnTo>
                    <a:pt x="687" y="82190"/>
                  </a:lnTo>
                  <a:lnTo>
                    <a:pt x="1373" y="83263"/>
                  </a:lnTo>
                  <a:lnTo>
                    <a:pt x="2274" y="84121"/>
                  </a:lnTo>
                  <a:lnTo>
                    <a:pt x="3389" y="84721"/>
                  </a:lnTo>
                  <a:lnTo>
                    <a:pt x="4719" y="85150"/>
                  </a:lnTo>
                  <a:lnTo>
                    <a:pt x="6306" y="85365"/>
                  </a:lnTo>
                  <a:lnTo>
                    <a:pt x="7164" y="85408"/>
                  </a:lnTo>
                  <a:lnTo>
                    <a:pt x="32902" y="85408"/>
                  </a:lnTo>
                  <a:lnTo>
                    <a:pt x="33760" y="85365"/>
                  </a:lnTo>
                  <a:lnTo>
                    <a:pt x="35304" y="85150"/>
                  </a:lnTo>
                  <a:lnTo>
                    <a:pt x="36677" y="84721"/>
                  </a:lnTo>
                  <a:lnTo>
                    <a:pt x="37792" y="84035"/>
                  </a:lnTo>
                  <a:lnTo>
                    <a:pt x="38693" y="83134"/>
                  </a:lnTo>
                  <a:lnTo>
                    <a:pt x="39336" y="82019"/>
                  </a:lnTo>
                  <a:lnTo>
                    <a:pt x="39808" y="80689"/>
                  </a:lnTo>
                  <a:lnTo>
                    <a:pt x="40023" y="79145"/>
                  </a:lnTo>
                  <a:lnTo>
                    <a:pt x="40023" y="78244"/>
                  </a:lnTo>
                  <a:lnTo>
                    <a:pt x="40023" y="7164"/>
                  </a:lnTo>
                  <a:lnTo>
                    <a:pt x="40023" y="6263"/>
                  </a:lnTo>
                  <a:lnTo>
                    <a:pt x="39808" y="4719"/>
                  </a:lnTo>
                  <a:lnTo>
                    <a:pt x="39422" y="3389"/>
                  </a:lnTo>
                  <a:lnTo>
                    <a:pt x="38822" y="2231"/>
                  </a:lnTo>
                  <a:lnTo>
                    <a:pt x="38007" y="1373"/>
                  </a:lnTo>
                  <a:lnTo>
                    <a:pt x="37020" y="687"/>
                  </a:lnTo>
                  <a:lnTo>
                    <a:pt x="35776" y="258"/>
                  </a:lnTo>
                  <a:lnTo>
                    <a:pt x="34403" y="1"/>
                  </a:lnTo>
                  <a:close/>
                </a:path>
              </a:pathLst>
            </a:cu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0"/>
            <p:cNvSpPr/>
            <p:nvPr/>
          </p:nvSpPr>
          <p:spPr>
            <a:xfrm>
              <a:off x="3477545" y="2408750"/>
              <a:ext cx="332591" cy="709740"/>
            </a:xfrm>
            <a:custGeom>
              <a:rect b="b" l="l" r="r" t="t"/>
              <a:pathLst>
                <a:path extrusionOk="0" h="85408" w="40023">
                  <a:moveTo>
                    <a:pt x="33588" y="1"/>
                  </a:moveTo>
                  <a:lnTo>
                    <a:pt x="32645" y="43"/>
                  </a:lnTo>
                  <a:lnTo>
                    <a:pt x="30843" y="472"/>
                  </a:lnTo>
                  <a:lnTo>
                    <a:pt x="29256" y="1373"/>
                  </a:lnTo>
                  <a:lnTo>
                    <a:pt x="27797" y="2703"/>
                  </a:lnTo>
                  <a:lnTo>
                    <a:pt x="27154" y="3561"/>
                  </a:lnTo>
                  <a:lnTo>
                    <a:pt x="8237" y="39680"/>
                  </a:lnTo>
                  <a:lnTo>
                    <a:pt x="6263" y="43541"/>
                  </a:lnTo>
                  <a:lnTo>
                    <a:pt x="3904" y="49160"/>
                  </a:lnTo>
                  <a:lnTo>
                    <a:pt x="2617" y="52806"/>
                  </a:lnTo>
                  <a:lnTo>
                    <a:pt x="1588" y="56324"/>
                  </a:lnTo>
                  <a:lnTo>
                    <a:pt x="815" y="59756"/>
                  </a:lnTo>
                  <a:lnTo>
                    <a:pt x="301" y="63101"/>
                  </a:lnTo>
                  <a:lnTo>
                    <a:pt x="43" y="66319"/>
                  </a:lnTo>
                  <a:lnTo>
                    <a:pt x="0" y="67906"/>
                  </a:lnTo>
                  <a:lnTo>
                    <a:pt x="0" y="78587"/>
                  </a:lnTo>
                  <a:lnTo>
                    <a:pt x="43" y="79445"/>
                  </a:lnTo>
                  <a:lnTo>
                    <a:pt x="258" y="80904"/>
                  </a:lnTo>
                  <a:lnTo>
                    <a:pt x="687" y="82190"/>
                  </a:lnTo>
                  <a:lnTo>
                    <a:pt x="1373" y="83263"/>
                  </a:lnTo>
                  <a:lnTo>
                    <a:pt x="2274" y="84121"/>
                  </a:lnTo>
                  <a:lnTo>
                    <a:pt x="3389" y="84721"/>
                  </a:lnTo>
                  <a:lnTo>
                    <a:pt x="4719" y="85150"/>
                  </a:lnTo>
                  <a:lnTo>
                    <a:pt x="6306" y="85365"/>
                  </a:lnTo>
                  <a:lnTo>
                    <a:pt x="7164" y="85408"/>
                  </a:lnTo>
                  <a:lnTo>
                    <a:pt x="32902" y="85408"/>
                  </a:lnTo>
                  <a:lnTo>
                    <a:pt x="33760" y="85365"/>
                  </a:lnTo>
                  <a:lnTo>
                    <a:pt x="35304" y="85150"/>
                  </a:lnTo>
                  <a:lnTo>
                    <a:pt x="36677" y="84721"/>
                  </a:lnTo>
                  <a:lnTo>
                    <a:pt x="37792" y="84035"/>
                  </a:lnTo>
                  <a:lnTo>
                    <a:pt x="38693" y="83134"/>
                  </a:lnTo>
                  <a:lnTo>
                    <a:pt x="39336" y="82019"/>
                  </a:lnTo>
                  <a:lnTo>
                    <a:pt x="39808" y="80689"/>
                  </a:lnTo>
                  <a:lnTo>
                    <a:pt x="40023" y="79145"/>
                  </a:lnTo>
                  <a:lnTo>
                    <a:pt x="40023" y="78244"/>
                  </a:lnTo>
                  <a:lnTo>
                    <a:pt x="40023" y="7164"/>
                  </a:lnTo>
                  <a:lnTo>
                    <a:pt x="40023" y="6263"/>
                  </a:lnTo>
                  <a:lnTo>
                    <a:pt x="39808" y="4719"/>
                  </a:lnTo>
                  <a:lnTo>
                    <a:pt x="39422" y="3389"/>
                  </a:lnTo>
                  <a:lnTo>
                    <a:pt x="38822" y="2231"/>
                  </a:lnTo>
                  <a:lnTo>
                    <a:pt x="38007" y="1373"/>
                  </a:lnTo>
                  <a:lnTo>
                    <a:pt x="37020" y="687"/>
                  </a:lnTo>
                  <a:lnTo>
                    <a:pt x="35776" y="258"/>
                  </a:lnTo>
                  <a:lnTo>
                    <a:pt x="34403" y="1"/>
                  </a:lnTo>
                  <a:close/>
                </a:path>
              </a:pathLst>
            </a:cu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50"/>
          <p:cNvGrpSpPr/>
          <p:nvPr/>
        </p:nvGrpSpPr>
        <p:grpSpPr>
          <a:xfrm rot="10800000">
            <a:off x="6360968" y="3887048"/>
            <a:ext cx="344969" cy="308595"/>
            <a:chOff x="2965350" y="2408750"/>
            <a:chExt cx="793216" cy="709740"/>
          </a:xfrm>
        </p:grpSpPr>
        <p:sp>
          <p:nvSpPr>
            <p:cNvPr id="163" name="Google Shape;163;p50"/>
            <p:cNvSpPr/>
            <p:nvPr/>
          </p:nvSpPr>
          <p:spPr>
            <a:xfrm>
              <a:off x="2965350" y="2408750"/>
              <a:ext cx="332591" cy="709740"/>
            </a:xfrm>
            <a:custGeom>
              <a:rect b="b" l="l" r="r" t="t"/>
              <a:pathLst>
                <a:path extrusionOk="0" h="85408" w="40023">
                  <a:moveTo>
                    <a:pt x="33588" y="1"/>
                  </a:moveTo>
                  <a:lnTo>
                    <a:pt x="32645" y="43"/>
                  </a:lnTo>
                  <a:lnTo>
                    <a:pt x="30843" y="472"/>
                  </a:lnTo>
                  <a:lnTo>
                    <a:pt x="29256" y="1373"/>
                  </a:lnTo>
                  <a:lnTo>
                    <a:pt x="27797" y="2703"/>
                  </a:lnTo>
                  <a:lnTo>
                    <a:pt x="27154" y="3561"/>
                  </a:lnTo>
                  <a:lnTo>
                    <a:pt x="8237" y="39680"/>
                  </a:lnTo>
                  <a:lnTo>
                    <a:pt x="6263" y="43541"/>
                  </a:lnTo>
                  <a:lnTo>
                    <a:pt x="3904" y="49160"/>
                  </a:lnTo>
                  <a:lnTo>
                    <a:pt x="2617" y="52806"/>
                  </a:lnTo>
                  <a:lnTo>
                    <a:pt x="1588" y="56324"/>
                  </a:lnTo>
                  <a:lnTo>
                    <a:pt x="815" y="59756"/>
                  </a:lnTo>
                  <a:lnTo>
                    <a:pt x="301" y="63101"/>
                  </a:lnTo>
                  <a:lnTo>
                    <a:pt x="43" y="66319"/>
                  </a:lnTo>
                  <a:lnTo>
                    <a:pt x="0" y="67906"/>
                  </a:lnTo>
                  <a:lnTo>
                    <a:pt x="0" y="78587"/>
                  </a:lnTo>
                  <a:lnTo>
                    <a:pt x="43" y="79445"/>
                  </a:lnTo>
                  <a:lnTo>
                    <a:pt x="258" y="80904"/>
                  </a:lnTo>
                  <a:lnTo>
                    <a:pt x="687" y="82190"/>
                  </a:lnTo>
                  <a:lnTo>
                    <a:pt x="1373" y="83263"/>
                  </a:lnTo>
                  <a:lnTo>
                    <a:pt x="2274" y="84121"/>
                  </a:lnTo>
                  <a:lnTo>
                    <a:pt x="3389" y="84721"/>
                  </a:lnTo>
                  <a:lnTo>
                    <a:pt x="4719" y="85150"/>
                  </a:lnTo>
                  <a:lnTo>
                    <a:pt x="6306" y="85365"/>
                  </a:lnTo>
                  <a:lnTo>
                    <a:pt x="7164" y="85408"/>
                  </a:lnTo>
                  <a:lnTo>
                    <a:pt x="32902" y="85408"/>
                  </a:lnTo>
                  <a:lnTo>
                    <a:pt x="33760" y="85365"/>
                  </a:lnTo>
                  <a:lnTo>
                    <a:pt x="35304" y="85150"/>
                  </a:lnTo>
                  <a:lnTo>
                    <a:pt x="36677" y="84721"/>
                  </a:lnTo>
                  <a:lnTo>
                    <a:pt x="37792" y="84035"/>
                  </a:lnTo>
                  <a:lnTo>
                    <a:pt x="38693" y="83134"/>
                  </a:lnTo>
                  <a:lnTo>
                    <a:pt x="39336" y="82019"/>
                  </a:lnTo>
                  <a:lnTo>
                    <a:pt x="39808" y="80689"/>
                  </a:lnTo>
                  <a:lnTo>
                    <a:pt x="40023" y="79145"/>
                  </a:lnTo>
                  <a:lnTo>
                    <a:pt x="40023" y="78244"/>
                  </a:lnTo>
                  <a:lnTo>
                    <a:pt x="40023" y="7164"/>
                  </a:lnTo>
                  <a:lnTo>
                    <a:pt x="40023" y="6263"/>
                  </a:lnTo>
                  <a:lnTo>
                    <a:pt x="39808" y="4719"/>
                  </a:lnTo>
                  <a:lnTo>
                    <a:pt x="39422" y="3389"/>
                  </a:lnTo>
                  <a:lnTo>
                    <a:pt x="38822" y="2231"/>
                  </a:lnTo>
                  <a:lnTo>
                    <a:pt x="38007" y="1373"/>
                  </a:lnTo>
                  <a:lnTo>
                    <a:pt x="37020" y="687"/>
                  </a:lnTo>
                  <a:lnTo>
                    <a:pt x="35776" y="258"/>
                  </a:lnTo>
                  <a:lnTo>
                    <a:pt x="34403" y="1"/>
                  </a:lnTo>
                  <a:close/>
                </a:path>
              </a:pathLst>
            </a:cu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0"/>
            <p:cNvSpPr/>
            <p:nvPr/>
          </p:nvSpPr>
          <p:spPr>
            <a:xfrm>
              <a:off x="3425975" y="2408750"/>
              <a:ext cx="332591" cy="709740"/>
            </a:xfrm>
            <a:custGeom>
              <a:rect b="b" l="l" r="r" t="t"/>
              <a:pathLst>
                <a:path extrusionOk="0" h="85408" w="40023">
                  <a:moveTo>
                    <a:pt x="33588" y="1"/>
                  </a:moveTo>
                  <a:lnTo>
                    <a:pt x="32645" y="43"/>
                  </a:lnTo>
                  <a:lnTo>
                    <a:pt x="30843" y="472"/>
                  </a:lnTo>
                  <a:lnTo>
                    <a:pt x="29256" y="1373"/>
                  </a:lnTo>
                  <a:lnTo>
                    <a:pt x="27797" y="2703"/>
                  </a:lnTo>
                  <a:lnTo>
                    <a:pt x="27154" y="3561"/>
                  </a:lnTo>
                  <a:lnTo>
                    <a:pt x="8237" y="39680"/>
                  </a:lnTo>
                  <a:lnTo>
                    <a:pt x="6263" y="43541"/>
                  </a:lnTo>
                  <a:lnTo>
                    <a:pt x="3904" y="49160"/>
                  </a:lnTo>
                  <a:lnTo>
                    <a:pt x="2617" y="52806"/>
                  </a:lnTo>
                  <a:lnTo>
                    <a:pt x="1588" y="56324"/>
                  </a:lnTo>
                  <a:lnTo>
                    <a:pt x="815" y="59756"/>
                  </a:lnTo>
                  <a:lnTo>
                    <a:pt x="301" y="63101"/>
                  </a:lnTo>
                  <a:lnTo>
                    <a:pt x="43" y="66319"/>
                  </a:lnTo>
                  <a:lnTo>
                    <a:pt x="0" y="67906"/>
                  </a:lnTo>
                  <a:lnTo>
                    <a:pt x="0" y="78587"/>
                  </a:lnTo>
                  <a:lnTo>
                    <a:pt x="43" y="79445"/>
                  </a:lnTo>
                  <a:lnTo>
                    <a:pt x="258" y="80904"/>
                  </a:lnTo>
                  <a:lnTo>
                    <a:pt x="687" y="82190"/>
                  </a:lnTo>
                  <a:lnTo>
                    <a:pt x="1373" y="83263"/>
                  </a:lnTo>
                  <a:lnTo>
                    <a:pt x="2274" y="84121"/>
                  </a:lnTo>
                  <a:lnTo>
                    <a:pt x="3389" y="84721"/>
                  </a:lnTo>
                  <a:lnTo>
                    <a:pt x="4719" y="85150"/>
                  </a:lnTo>
                  <a:lnTo>
                    <a:pt x="6306" y="85365"/>
                  </a:lnTo>
                  <a:lnTo>
                    <a:pt x="7164" y="85408"/>
                  </a:lnTo>
                  <a:lnTo>
                    <a:pt x="32902" y="85408"/>
                  </a:lnTo>
                  <a:lnTo>
                    <a:pt x="33760" y="85365"/>
                  </a:lnTo>
                  <a:lnTo>
                    <a:pt x="35304" y="85150"/>
                  </a:lnTo>
                  <a:lnTo>
                    <a:pt x="36677" y="84721"/>
                  </a:lnTo>
                  <a:lnTo>
                    <a:pt x="37792" y="84035"/>
                  </a:lnTo>
                  <a:lnTo>
                    <a:pt x="38693" y="83134"/>
                  </a:lnTo>
                  <a:lnTo>
                    <a:pt x="39336" y="82019"/>
                  </a:lnTo>
                  <a:lnTo>
                    <a:pt x="39808" y="80689"/>
                  </a:lnTo>
                  <a:lnTo>
                    <a:pt x="40023" y="79145"/>
                  </a:lnTo>
                  <a:lnTo>
                    <a:pt x="40023" y="78244"/>
                  </a:lnTo>
                  <a:lnTo>
                    <a:pt x="40023" y="7164"/>
                  </a:lnTo>
                  <a:lnTo>
                    <a:pt x="40023" y="6263"/>
                  </a:lnTo>
                  <a:lnTo>
                    <a:pt x="39808" y="4719"/>
                  </a:lnTo>
                  <a:lnTo>
                    <a:pt x="39422" y="3389"/>
                  </a:lnTo>
                  <a:lnTo>
                    <a:pt x="38822" y="2231"/>
                  </a:lnTo>
                  <a:lnTo>
                    <a:pt x="38007" y="1373"/>
                  </a:lnTo>
                  <a:lnTo>
                    <a:pt x="37020" y="687"/>
                  </a:lnTo>
                  <a:lnTo>
                    <a:pt x="35776" y="258"/>
                  </a:lnTo>
                  <a:lnTo>
                    <a:pt x="34403" y="1"/>
                  </a:lnTo>
                  <a:close/>
                </a:path>
              </a:pathLst>
            </a:custGeom>
            <a:solidFill>
              <a:srgbClr val="EC1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50"/>
          <p:cNvSpPr txBox="1"/>
          <p:nvPr/>
        </p:nvSpPr>
        <p:spPr>
          <a:xfrm>
            <a:off x="1283975" y="1589625"/>
            <a:ext cx="5421900" cy="27213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b="1" lang="es" sz="1700">
                <a:solidFill>
                  <a:schemeClr val="lt1"/>
                </a:solidFill>
                <a:latin typeface="Open Sans"/>
                <a:ea typeface="Open Sans"/>
                <a:cs typeface="Open Sans"/>
                <a:sym typeface="Open Sans"/>
              </a:rPr>
              <a:t>Design </a:t>
            </a:r>
            <a:r>
              <a:rPr b="1" lang="es" sz="1700">
                <a:solidFill>
                  <a:schemeClr val="lt1"/>
                </a:solidFill>
                <a:latin typeface="Open Sans"/>
                <a:ea typeface="Open Sans"/>
                <a:cs typeface="Open Sans"/>
                <a:sym typeface="Open Sans"/>
              </a:rPr>
              <a:t>thinking</a:t>
            </a:r>
            <a:r>
              <a:rPr b="1" lang="es" sz="1700">
                <a:solidFill>
                  <a:schemeClr val="lt1"/>
                </a:solidFill>
                <a:latin typeface="Open Sans"/>
                <a:ea typeface="Open Sans"/>
                <a:cs typeface="Open Sans"/>
                <a:sym typeface="Open Sans"/>
              </a:rPr>
              <a:t> </a:t>
            </a:r>
            <a:r>
              <a:rPr lang="es" sz="1700">
                <a:solidFill>
                  <a:schemeClr val="lt1"/>
                </a:solidFill>
                <a:latin typeface="Open Sans Light"/>
                <a:ea typeface="Open Sans Light"/>
                <a:cs typeface="Open Sans Light"/>
                <a:sym typeface="Open Sans Light"/>
              </a:rPr>
              <a:t>puede ser descrito como una disciplina que usa la sensibilidad y los métodos de diseño para articular las necesidades de las personas con lo que es tecnológicamente factible y con lo que una estrategia de negocios viable puede convertir en valor para el cliente y oportunidad de mercado.</a:t>
            </a:r>
            <a:endParaRPr sz="1700">
              <a:solidFill>
                <a:schemeClr val="lt1"/>
              </a:solidFill>
              <a:latin typeface="Open Sans Light"/>
              <a:ea typeface="Open Sans Light"/>
              <a:cs typeface="Open Sans Light"/>
              <a:sym typeface="Open Sans Light"/>
            </a:endParaRPr>
          </a:p>
          <a:p>
            <a:pPr indent="0" lvl="0" marL="0" marR="0" rtl="0" algn="l">
              <a:lnSpc>
                <a:spcPct val="115000"/>
              </a:lnSpc>
              <a:spcBef>
                <a:spcPts val="0"/>
              </a:spcBef>
              <a:spcAft>
                <a:spcPts val="0"/>
              </a:spcAft>
              <a:buNone/>
            </a:pPr>
            <a:r>
              <a:t/>
            </a:r>
            <a:endParaRPr sz="1700">
              <a:solidFill>
                <a:schemeClr val="lt1"/>
              </a:solidFill>
              <a:latin typeface="Open Sans Light"/>
              <a:ea typeface="Open Sans Light"/>
              <a:cs typeface="Open Sans Light"/>
              <a:sym typeface="Open Sans Light"/>
            </a:endParaRPr>
          </a:p>
          <a:p>
            <a:pPr indent="0" lvl="0" marL="0" marR="0" rtl="0" algn="l">
              <a:lnSpc>
                <a:spcPct val="115000"/>
              </a:lnSpc>
              <a:spcBef>
                <a:spcPts val="0"/>
              </a:spcBef>
              <a:spcAft>
                <a:spcPts val="0"/>
              </a:spcAft>
              <a:buNone/>
            </a:pPr>
            <a:r>
              <a:rPr lang="es" sz="1300">
                <a:solidFill>
                  <a:schemeClr val="lt1"/>
                </a:solidFill>
                <a:latin typeface="Open Sans Light"/>
                <a:ea typeface="Open Sans Light"/>
                <a:cs typeface="Open Sans Light"/>
                <a:sym typeface="Open Sans Light"/>
              </a:rPr>
              <a:t>Tim Brown, 2008</a:t>
            </a:r>
            <a:endParaRPr sz="1300">
              <a:solidFill>
                <a:schemeClr val="lt1"/>
              </a:solidFill>
              <a:latin typeface="Open Sans Light"/>
              <a:ea typeface="Open Sans Light"/>
              <a:cs typeface="Open Sans Light"/>
              <a:sym typeface="Open Sans Light"/>
            </a:endParaRPr>
          </a:p>
          <a:p>
            <a:pPr indent="0" lvl="0" marL="0" marR="0" rtl="0" algn="l">
              <a:lnSpc>
                <a:spcPct val="115000"/>
              </a:lnSpc>
              <a:spcBef>
                <a:spcPts val="0"/>
              </a:spcBef>
              <a:spcAft>
                <a:spcPts val="0"/>
              </a:spcAft>
              <a:buNone/>
            </a:pPr>
            <a:r>
              <a:rPr lang="es" sz="1300">
                <a:solidFill>
                  <a:schemeClr val="lt1"/>
                </a:solidFill>
                <a:latin typeface="Open Sans Light"/>
                <a:ea typeface="Open Sans Light"/>
                <a:cs typeface="Open Sans Light"/>
                <a:sym typeface="Open Sans Light"/>
              </a:rPr>
              <a:t>Harvard Business Review</a:t>
            </a:r>
            <a:endParaRPr sz="1300">
              <a:solidFill>
                <a:schemeClr val="lt1"/>
              </a:solidFill>
              <a:latin typeface="Open Sans Light"/>
              <a:ea typeface="Open Sans Light"/>
              <a:cs typeface="Open Sans Light"/>
              <a:sym typeface="Open Sa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51"/>
          <p:cNvSpPr txBox="1"/>
          <p:nvPr/>
        </p:nvSpPr>
        <p:spPr>
          <a:xfrm>
            <a:off x="669825" y="549075"/>
            <a:ext cx="7707600" cy="6276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b="1" lang="es" sz="3000">
                <a:solidFill>
                  <a:srgbClr val="3F3F3F"/>
                </a:solidFill>
                <a:latin typeface="Rajdhani"/>
                <a:ea typeface="Rajdhani"/>
                <a:cs typeface="Rajdhani"/>
                <a:sym typeface="Rajdhani"/>
              </a:rPr>
              <a:t>Design thinking por Tim Brown</a:t>
            </a:r>
            <a:endParaRPr b="1" sz="3000">
              <a:solidFill>
                <a:srgbClr val="3F3F3F"/>
              </a:solidFill>
              <a:latin typeface="Rajdhani"/>
              <a:ea typeface="Rajdhani"/>
              <a:cs typeface="Rajdhani"/>
              <a:sym typeface="Rajdhani"/>
            </a:endParaRPr>
          </a:p>
        </p:txBody>
      </p:sp>
      <p:sp>
        <p:nvSpPr>
          <p:cNvPr id="171" name="Google Shape;171;p51"/>
          <p:cNvSpPr txBox="1"/>
          <p:nvPr/>
        </p:nvSpPr>
        <p:spPr>
          <a:xfrm>
            <a:off x="505279" y="1377000"/>
            <a:ext cx="7707600" cy="1395000"/>
          </a:xfrm>
          <a:prstGeom prst="rect">
            <a:avLst/>
          </a:prstGeom>
          <a:noFill/>
          <a:ln>
            <a:noFill/>
          </a:ln>
        </p:spPr>
        <p:txBody>
          <a:bodyPr anchorCtr="0" anchor="t" bIns="91425" lIns="90000" spcFirstLastPara="1" rIns="91425" wrap="square" tIns="90000">
            <a:noAutofit/>
          </a:bodyPr>
          <a:lstStyle/>
          <a:p>
            <a:pPr indent="0" lvl="0" marL="0" rtl="0" algn="l">
              <a:spcBef>
                <a:spcPts val="600"/>
              </a:spcBef>
              <a:spcAft>
                <a:spcPts val="0"/>
              </a:spcAft>
              <a:buNone/>
            </a:pPr>
            <a:r>
              <a:rPr lang="es" sz="1600">
                <a:solidFill>
                  <a:srgbClr val="3F3F3F"/>
                </a:solidFill>
                <a:latin typeface="Open Sans"/>
                <a:ea typeface="Open Sans"/>
                <a:cs typeface="Open Sans"/>
                <a:sym typeface="Open Sans"/>
              </a:rPr>
              <a:t>La metodología puede ser implementada para resolver cualquier problema complejo. Algunos ejemplos de los diferentes ámbitos donde se puede aplicar:  </a:t>
            </a:r>
            <a:endParaRPr sz="1600">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sz="1600">
              <a:solidFill>
                <a:srgbClr val="3F3F3F"/>
              </a:solidFill>
              <a:latin typeface="Open Sans"/>
              <a:ea typeface="Open Sans"/>
              <a:cs typeface="Open Sans"/>
              <a:sym typeface="Open Sans"/>
            </a:endParaRPr>
          </a:p>
          <a:p>
            <a:pPr indent="-355600" lvl="0" marL="457200" rtl="0" algn="l">
              <a:lnSpc>
                <a:spcPct val="115000"/>
              </a:lnSpc>
              <a:spcBef>
                <a:spcPts val="600"/>
              </a:spcBef>
              <a:spcAft>
                <a:spcPts val="0"/>
              </a:spcAft>
              <a:buClr>
                <a:srgbClr val="EC183F"/>
              </a:buClr>
              <a:buSzPts val="2000"/>
              <a:buFont typeface="Open Sans"/>
              <a:buChar char="●"/>
            </a:pPr>
            <a:r>
              <a:rPr i="1" lang="es" sz="2000">
                <a:solidFill>
                  <a:srgbClr val="EC183F"/>
                </a:solidFill>
                <a:latin typeface="Open Sans"/>
                <a:ea typeface="Open Sans"/>
                <a:cs typeface="Open Sans"/>
                <a:sym typeface="Open Sans"/>
              </a:rPr>
              <a:t>Salud</a:t>
            </a:r>
            <a:endParaRPr i="1" sz="2000">
              <a:solidFill>
                <a:srgbClr val="EC183F"/>
              </a:solidFill>
              <a:latin typeface="Open Sans"/>
              <a:ea typeface="Open Sans"/>
              <a:cs typeface="Open Sans"/>
              <a:sym typeface="Open Sans"/>
            </a:endParaRPr>
          </a:p>
          <a:p>
            <a:pPr indent="-355600" lvl="0" marL="457200" rtl="0" algn="l">
              <a:lnSpc>
                <a:spcPct val="115000"/>
              </a:lnSpc>
              <a:spcBef>
                <a:spcPts val="0"/>
              </a:spcBef>
              <a:spcAft>
                <a:spcPts val="0"/>
              </a:spcAft>
              <a:buClr>
                <a:srgbClr val="EC183F"/>
              </a:buClr>
              <a:buSzPts val="2000"/>
              <a:buFont typeface="Open Sans"/>
              <a:buChar char="●"/>
            </a:pPr>
            <a:r>
              <a:rPr i="1" lang="es" sz="2000">
                <a:solidFill>
                  <a:srgbClr val="EC183F"/>
                </a:solidFill>
                <a:latin typeface="Open Sans"/>
                <a:ea typeface="Open Sans"/>
                <a:cs typeface="Open Sans"/>
                <a:sym typeface="Open Sans"/>
              </a:rPr>
              <a:t>Educación</a:t>
            </a:r>
            <a:endParaRPr i="1" sz="2000">
              <a:solidFill>
                <a:srgbClr val="EC183F"/>
              </a:solidFill>
              <a:latin typeface="Open Sans"/>
              <a:ea typeface="Open Sans"/>
              <a:cs typeface="Open Sans"/>
              <a:sym typeface="Open Sans"/>
            </a:endParaRPr>
          </a:p>
          <a:p>
            <a:pPr indent="-355600" lvl="0" marL="457200" rtl="0" algn="l">
              <a:lnSpc>
                <a:spcPct val="115000"/>
              </a:lnSpc>
              <a:spcBef>
                <a:spcPts val="0"/>
              </a:spcBef>
              <a:spcAft>
                <a:spcPts val="0"/>
              </a:spcAft>
              <a:buClr>
                <a:srgbClr val="EC183F"/>
              </a:buClr>
              <a:buSzPts val="2000"/>
              <a:buFont typeface="Open Sans"/>
              <a:buChar char="●"/>
            </a:pPr>
            <a:r>
              <a:rPr i="1" lang="es" sz="2000">
                <a:solidFill>
                  <a:srgbClr val="EC183F"/>
                </a:solidFill>
                <a:latin typeface="Open Sans"/>
                <a:ea typeface="Open Sans"/>
                <a:cs typeface="Open Sans"/>
                <a:sym typeface="Open Sans"/>
              </a:rPr>
              <a:t>Espacios públicos</a:t>
            </a:r>
            <a:endParaRPr i="1" sz="2000">
              <a:solidFill>
                <a:srgbClr val="EC183F"/>
              </a:solidFill>
              <a:latin typeface="Open Sans"/>
              <a:ea typeface="Open Sans"/>
              <a:cs typeface="Open Sans"/>
              <a:sym typeface="Open Sans"/>
            </a:endParaRPr>
          </a:p>
          <a:p>
            <a:pPr indent="-355600" lvl="0" marL="457200" rtl="0" algn="l">
              <a:lnSpc>
                <a:spcPct val="115000"/>
              </a:lnSpc>
              <a:spcBef>
                <a:spcPts val="0"/>
              </a:spcBef>
              <a:spcAft>
                <a:spcPts val="0"/>
              </a:spcAft>
              <a:buClr>
                <a:srgbClr val="EC183F"/>
              </a:buClr>
              <a:buSzPts val="2000"/>
              <a:buFont typeface="Open Sans"/>
              <a:buChar char="●"/>
            </a:pPr>
            <a:r>
              <a:rPr i="1" lang="es" sz="2000">
                <a:solidFill>
                  <a:srgbClr val="EC183F"/>
                </a:solidFill>
                <a:latin typeface="Open Sans"/>
                <a:ea typeface="Open Sans"/>
                <a:cs typeface="Open Sans"/>
                <a:sym typeface="Open Sans"/>
              </a:rPr>
              <a:t>Servicios de atención al cliente</a:t>
            </a:r>
            <a:endParaRPr i="1" sz="2000">
              <a:solidFill>
                <a:srgbClr val="EC183F"/>
              </a:solidFill>
              <a:latin typeface="Open Sans"/>
              <a:ea typeface="Open Sans"/>
              <a:cs typeface="Open Sans"/>
              <a:sym typeface="Open Sans"/>
            </a:endParaRPr>
          </a:p>
          <a:p>
            <a:pPr indent="0" lvl="0" marL="0" rtl="0" algn="l">
              <a:spcBef>
                <a:spcPts val="600"/>
              </a:spcBef>
              <a:spcAft>
                <a:spcPts val="0"/>
              </a:spcAft>
              <a:buNone/>
            </a:pPr>
            <a:r>
              <a:rPr lang="es" sz="1600">
                <a:solidFill>
                  <a:srgbClr val="3F3F3F"/>
                </a:solidFill>
                <a:latin typeface="Open Sans"/>
                <a:ea typeface="Open Sans"/>
                <a:cs typeface="Open Sans"/>
                <a:sym typeface="Open Sans"/>
              </a:rPr>
              <a:t>A continuación te contamos un caso de cada uno en la vida real. </a:t>
            </a:r>
            <a:endParaRPr sz="1600">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sz="1600">
              <a:solidFill>
                <a:srgbClr val="3F3F3F"/>
              </a:solidFill>
              <a:latin typeface="Open Sans"/>
              <a:ea typeface="Open Sans"/>
              <a:cs typeface="Open Sans"/>
              <a:sym typeface="Open Sans"/>
            </a:endParaRPr>
          </a:p>
          <a:p>
            <a:pPr indent="0" lvl="0" marL="0" rtl="0" algn="l">
              <a:spcBef>
                <a:spcPts val="600"/>
              </a:spcBef>
              <a:spcAft>
                <a:spcPts val="0"/>
              </a:spcAft>
              <a:buNone/>
            </a:pPr>
            <a:r>
              <a:t/>
            </a:r>
            <a:endParaRPr sz="1600">
              <a:solidFill>
                <a:srgbClr val="3F3F3F"/>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175" name="Shape 175"/>
        <p:cNvGrpSpPr/>
        <p:nvPr/>
      </p:nvGrpSpPr>
      <p:grpSpPr>
        <a:xfrm>
          <a:off x="0" y="0"/>
          <a:ext cx="0" cy="0"/>
          <a:chOff x="0" y="0"/>
          <a:chExt cx="0" cy="0"/>
        </a:xfrm>
      </p:grpSpPr>
      <p:sp>
        <p:nvSpPr>
          <p:cNvPr id="176" name="Google Shape;176;p52"/>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b="1" lang="es" sz="3700">
                <a:solidFill>
                  <a:srgbClr val="FFFFFF"/>
                </a:solidFill>
                <a:latin typeface="Rajdhani"/>
                <a:ea typeface="Rajdhani"/>
                <a:cs typeface="Rajdhani"/>
                <a:sym typeface="Rajdhani"/>
              </a:rPr>
              <a:t>Salud</a:t>
            </a:r>
            <a:endParaRPr b="1" sz="3700">
              <a:solidFill>
                <a:srgbClr val="FFFFFF"/>
              </a:solidFill>
              <a:latin typeface="Rajdhani"/>
              <a:ea typeface="Rajdhani"/>
              <a:cs typeface="Rajdhani"/>
              <a:sym typeface="Rajdhani"/>
            </a:endParaRPr>
          </a:p>
        </p:txBody>
      </p:sp>
      <p:sp>
        <p:nvSpPr>
          <p:cNvPr id="177" name="Google Shape;177;p52"/>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s" sz="6000">
                <a:solidFill>
                  <a:srgbClr val="FFFFFF"/>
                </a:solidFill>
                <a:latin typeface="Rajdhani"/>
                <a:ea typeface="Rajdhani"/>
                <a:cs typeface="Rajdhani"/>
                <a:sym typeface="Rajdhani"/>
              </a:rPr>
              <a:t>2</a:t>
            </a:r>
            <a:endParaRPr b="1" sz="6000">
              <a:solidFill>
                <a:srgbClr val="FFFFFF"/>
              </a:solidFill>
              <a:latin typeface="Rajdhani"/>
              <a:ea typeface="Rajdhani"/>
              <a:cs typeface="Rajdhani"/>
              <a:sym typeface="Rajdhani"/>
            </a:endParaRPr>
          </a:p>
        </p:txBody>
      </p:sp>
      <p:sp>
        <p:nvSpPr>
          <p:cNvPr id="178" name="Google Shape;178;p52"/>
          <p:cNvSpPr/>
          <p:nvPr/>
        </p:nvSpPr>
        <p:spPr>
          <a:xfrm>
            <a:off x="3438450" y="2141125"/>
            <a:ext cx="18600" cy="10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53"/>
          <p:cNvSpPr txBox="1"/>
          <p:nvPr/>
        </p:nvSpPr>
        <p:spPr>
          <a:xfrm>
            <a:off x="840000" y="549075"/>
            <a:ext cx="7707600" cy="6276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b="1" lang="es" sz="3000">
                <a:solidFill>
                  <a:srgbClr val="3F3F3F"/>
                </a:solidFill>
                <a:latin typeface="Rajdhani"/>
                <a:ea typeface="Rajdhani"/>
                <a:cs typeface="Rajdhani"/>
                <a:sym typeface="Rajdhani"/>
              </a:rPr>
              <a:t>Design thinking en salud</a:t>
            </a:r>
            <a:endParaRPr b="1" sz="3000">
              <a:solidFill>
                <a:srgbClr val="3F3F3F"/>
              </a:solidFill>
              <a:latin typeface="Rajdhani"/>
              <a:ea typeface="Rajdhani"/>
              <a:cs typeface="Rajdhani"/>
              <a:sym typeface="Rajdhani"/>
            </a:endParaRPr>
          </a:p>
        </p:txBody>
      </p:sp>
      <p:sp>
        <p:nvSpPr>
          <p:cNvPr id="184" name="Google Shape;184;p53"/>
          <p:cNvSpPr txBox="1"/>
          <p:nvPr/>
        </p:nvSpPr>
        <p:spPr>
          <a:xfrm>
            <a:off x="717750" y="1176675"/>
            <a:ext cx="5561700" cy="706800"/>
          </a:xfrm>
          <a:prstGeom prst="rect">
            <a:avLst/>
          </a:prstGeom>
          <a:noFill/>
          <a:ln>
            <a:noFill/>
          </a:ln>
        </p:spPr>
        <p:txBody>
          <a:bodyPr anchorCtr="0" anchor="t" bIns="91425" lIns="90000" spcFirstLastPara="1" rIns="91425" wrap="square" tIns="90000">
            <a:noAutofit/>
          </a:bodyPr>
          <a:lstStyle/>
          <a:p>
            <a:pPr indent="0" lvl="0" marL="0" rtl="0" algn="l">
              <a:spcBef>
                <a:spcPts val="600"/>
              </a:spcBef>
              <a:spcAft>
                <a:spcPts val="0"/>
              </a:spcAft>
              <a:buNone/>
            </a:pPr>
            <a:r>
              <a:rPr i="1" lang="es" sz="1500">
                <a:solidFill>
                  <a:srgbClr val="3F3F3F"/>
                </a:solidFill>
                <a:latin typeface="Open Sans"/>
                <a:ea typeface="Open Sans"/>
                <a:cs typeface="Open Sans"/>
                <a:sym typeface="Open Sans"/>
              </a:rPr>
              <a:t>Ambientación de la sala de resonancia magnética del Hospital Garrahan, Buenos Aires.</a:t>
            </a:r>
            <a:endParaRPr i="1" sz="2300">
              <a:solidFill>
                <a:srgbClr val="F44336"/>
              </a:solidFill>
              <a:latin typeface="Open Sans"/>
              <a:ea typeface="Open Sans"/>
              <a:cs typeface="Open Sans"/>
              <a:sym typeface="Open Sans"/>
            </a:endParaRPr>
          </a:p>
          <a:p>
            <a:pPr indent="0" lvl="0" marL="0" rtl="0" algn="l">
              <a:spcBef>
                <a:spcPts val="600"/>
              </a:spcBef>
              <a:spcAft>
                <a:spcPts val="0"/>
              </a:spcAft>
              <a:buNone/>
            </a:pPr>
            <a:r>
              <a:t/>
            </a:r>
            <a:endParaRPr>
              <a:solidFill>
                <a:srgbClr val="3F3F3F"/>
              </a:solidFill>
              <a:latin typeface="Open Sans"/>
              <a:ea typeface="Open Sans"/>
              <a:cs typeface="Open Sans"/>
              <a:sym typeface="Open Sans"/>
            </a:endParaRPr>
          </a:p>
          <a:p>
            <a:pPr indent="0" lvl="0" marL="0" rtl="0" algn="l">
              <a:spcBef>
                <a:spcPts val="600"/>
              </a:spcBef>
              <a:spcAft>
                <a:spcPts val="0"/>
              </a:spcAft>
              <a:buNone/>
            </a:pPr>
            <a:r>
              <a:rPr b="1" lang="es">
                <a:solidFill>
                  <a:srgbClr val="EC183F"/>
                </a:solidFill>
                <a:latin typeface="Rajdhani"/>
                <a:ea typeface="Rajdhani"/>
                <a:cs typeface="Rajdhani"/>
                <a:sym typeface="Rajdhani"/>
              </a:rPr>
              <a:t>PROBLEMA:</a:t>
            </a:r>
            <a:r>
              <a:rPr b="1" lang="es">
                <a:solidFill>
                  <a:srgbClr val="F44336"/>
                </a:solidFill>
                <a:latin typeface="Rajdhani"/>
                <a:ea typeface="Rajdhani"/>
                <a:cs typeface="Rajdhani"/>
                <a:sym typeface="Rajdhani"/>
              </a:rPr>
              <a:t> </a:t>
            </a:r>
            <a:r>
              <a:rPr lang="es">
                <a:latin typeface="Open Sans"/>
                <a:ea typeface="Open Sans"/>
                <a:cs typeface="Open Sans"/>
                <a:sym typeface="Open Sans"/>
              </a:rPr>
              <a:t>Miedo y estrés que genera en los niños realizarse estudios en un resonador magnético. </a:t>
            </a:r>
            <a:endParaRPr>
              <a:latin typeface="Open Sans"/>
              <a:ea typeface="Open Sans"/>
              <a:cs typeface="Open Sans"/>
              <a:sym typeface="Open Sans"/>
            </a:endParaRPr>
          </a:p>
          <a:p>
            <a:pPr indent="0" lvl="0" marL="0" rtl="0" algn="l">
              <a:spcBef>
                <a:spcPts val="600"/>
              </a:spcBef>
              <a:spcAft>
                <a:spcPts val="0"/>
              </a:spcAft>
              <a:buNone/>
            </a:pPr>
            <a:r>
              <a:rPr b="1" lang="es">
                <a:solidFill>
                  <a:srgbClr val="EC183F"/>
                </a:solidFill>
                <a:latin typeface="Rajdhani"/>
                <a:ea typeface="Rajdhani"/>
                <a:cs typeface="Rajdhani"/>
                <a:sym typeface="Rajdhani"/>
              </a:rPr>
              <a:t>OBJETIVO:</a:t>
            </a:r>
            <a:r>
              <a:rPr b="1" lang="es">
                <a:solidFill>
                  <a:srgbClr val="F44336"/>
                </a:solidFill>
                <a:latin typeface="Rajdhani"/>
                <a:ea typeface="Rajdhani"/>
                <a:cs typeface="Rajdhani"/>
                <a:sym typeface="Rajdhani"/>
              </a:rPr>
              <a:t> </a:t>
            </a:r>
            <a:r>
              <a:rPr lang="es">
                <a:solidFill>
                  <a:schemeClr val="dk1"/>
                </a:solidFill>
                <a:latin typeface="Open Sans"/>
                <a:ea typeface="Open Sans"/>
                <a:cs typeface="Open Sans"/>
                <a:sym typeface="Open Sans"/>
              </a:rPr>
              <a:t>Lograr que los niños vivan una experiencia “divertida” y se olviden del estudio, reduciendo el estrés, pero logrando realizar los estudios con éxito. </a:t>
            </a:r>
            <a:endParaRPr>
              <a:solidFill>
                <a:schemeClr val="dk1"/>
              </a:solidFill>
              <a:latin typeface="Open Sans"/>
              <a:ea typeface="Open Sans"/>
              <a:cs typeface="Open Sans"/>
              <a:sym typeface="Open Sans"/>
            </a:endParaRPr>
          </a:p>
          <a:p>
            <a:pPr indent="0" lvl="0" marL="0" rtl="0" algn="l">
              <a:spcBef>
                <a:spcPts val="600"/>
              </a:spcBef>
              <a:spcAft>
                <a:spcPts val="0"/>
              </a:spcAft>
              <a:buClr>
                <a:srgbClr val="000000"/>
              </a:buClr>
              <a:buSzPts val="1100"/>
              <a:buFont typeface="Arial"/>
              <a:buNone/>
            </a:pPr>
            <a:r>
              <a:rPr b="1" lang="es">
                <a:solidFill>
                  <a:srgbClr val="EC183F"/>
                </a:solidFill>
                <a:latin typeface="Rajdhani"/>
                <a:ea typeface="Rajdhani"/>
                <a:cs typeface="Rajdhani"/>
                <a:sym typeface="Rajdhani"/>
              </a:rPr>
              <a:t>SOLUCIÓN:</a:t>
            </a:r>
            <a:r>
              <a:rPr b="1" lang="es">
                <a:solidFill>
                  <a:srgbClr val="F44336"/>
                </a:solidFill>
                <a:latin typeface="Rajdhani"/>
                <a:ea typeface="Rajdhani"/>
                <a:cs typeface="Rajdhani"/>
                <a:sym typeface="Rajdhani"/>
              </a:rPr>
              <a:t> </a:t>
            </a:r>
            <a:r>
              <a:rPr lang="es">
                <a:solidFill>
                  <a:schemeClr val="dk1"/>
                </a:solidFill>
                <a:latin typeface="Open Sans"/>
                <a:ea typeface="Open Sans"/>
                <a:cs typeface="Open Sans"/>
                <a:sym typeface="Open Sans"/>
              </a:rPr>
              <a:t>Con la intervención de calcomanías (tecnología utilizada en este caso), transformaron la sala de resonancia magnética del hospital en un juego que consiste en ayudar a los extraterrestres a encontrar su nave espacial (resonador). </a:t>
            </a:r>
            <a:endParaRPr sz="1600">
              <a:solidFill>
                <a:schemeClr val="dk1"/>
              </a:solidFill>
              <a:latin typeface="Open Sans"/>
              <a:ea typeface="Open Sans"/>
              <a:cs typeface="Open Sans"/>
              <a:sym typeface="Open Sans"/>
            </a:endParaRPr>
          </a:p>
        </p:txBody>
      </p:sp>
      <p:pic>
        <p:nvPicPr>
          <p:cNvPr id="185" name="Google Shape;185;p53"/>
          <p:cNvPicPr preferRelativeResize="0"/>
          <p:nvPr/>
        </p:nvPicPr>
        <p:blipFill>
          <a:blip r:embed="rId3">
            <a:alphaModFix/>
          </a:blip>
          <a:stretch>
            <a:fillRect/>
          </a:stretch>
        </p:blipFill>
        <p:spPr>
          <a:xfrm>
            <a:off x="6279450" y="1176675"/>
            <a:ext cx="2268150" cy="2268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54"/>
          <p:cNvSpPr/>
          <p:nvPr/>
        </p:nvSpPr>
        <p:spPr>
          <a:xfrm>
            <a:off x="1509000" y="4016650"/>
            <a:ext cx="33864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4"/>
          <p:cNvSpPr txBox="1"/>
          <p:nvPr/>
        </p:nvSpPr>
        <p:spPr>
          <a:xfrm>
            <a:off x="1576375" y="3976025"/>
            <a:ext cx="32241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S</a:t>
            </a:r>
            <a:r>
              <a:rPr lang="es" sz="1700">
                <a:solidFill>
                  <a:schemeClr val="lt1"/>
                </a:solidFill>
                <a:latin typeface="Rajdhani SemiBold"/>
                <a:ea typeface="Rajdhani SemiBold"/>
                <a:cs typeface="Rajdhani SemiBold"/>
                <a:sym typeface="Rajdhani SemiBold"/>
              </a:rPr>
              <a:t>ala de resonancia magnética del Hospital Garrahan, Buenos Aires</a:t>
            </a:r>
            <a:endParaRPr i="1" sz="2500">
              <a:solidFill>
                <a:schemeClr val="lt1"/>
              </a:solidFill>
              <a:latin typeface="Rajdhani SemiBold"/>
              <a:ea typeface="Rajdhani SemiBold"/>
              <a:cs typeface="Rajdhani SemiBold"/>
              <a:sym typeface="Rajdhani SemiBold"/>
            </a:endParaRPr>
          </a:p>
        </p:txBody>
      </p:sp>
      <p:pic>
        <p:nvPicPr>
          <p:cNvPr id="192" name="Google Shape;192;p54"/>
          <p:cNvPicPr preferRelativeResize="0"/>
          <p:nvPr/>
        </p:nvPicPr>
        <p:blipFill>
          <a:blip r:embed="rId3">
            <a:alphaModFix/>
          </a:blip>
          <a:stretch>
            <a:fillRect/>
          </a:stretch>
        </p:blipFill>
        <p:spPr>
          <a:xfrm>
            <a:off x="1500175" y="448799"/>
            <a:ext cx="6143649" cy="345365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55"/>
          <p:cNvPicPr preferRelativeResize="0"/>
          <p:nvPr/>
        </p:nvPicPr>
        <p:blipFill>
          <a:blip r:embed="rId3">
            <a:alphaModFix/>
          </a:blip>
          <a:stretch>
            <a:fillRect/>
          </a:stretch>
        </p:blipFill>
        <p:spPr>
          <a:xfrm>
            <a:off x="1500175" y="539375"/>
            <a:ext cx="5968626" cy="3356700"/>
          </a:xfrm>
          <a:prstGeom prst="rect">
            <a:avLst/>
          </a:prstGeom>
          <a:noFill/>
          <a:ln>
            <a:noFill/>
          </a:ln>
        </p:spPr>
      </p:pic>
      <p:sp>
        <p:nvSpPr>
          <p:cNvPr id="198" name="Google Shape;198;p55"/>
          <p:cNvSpPr/>
          <p:nvPr/>
        </p:nvSpPr>
        <p:spPr>
          <a:xfrm>
            <a:off x="1500175" y="4013825"/>
            <a:ext cx="3386400" cy="6063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5"/>
          <p:cNvSpPr txBox="1"/>
          <p:nvPr/>
        </p:nvSpPr>
        <p:spPr>
          <a:xfrm>
            <a:off x="1567550" y="3973200"/>
            <a:ext cx="3190200" cy="7080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lang="es" sz="1700">
                <a:solidFill>
                  <a:schemeClr val="lt1"/>
                </a:solidFill>
                <a:latin typeface="Rajdhani SemiBold"/>
                <a:ea typeface="Rajdhani SemiBold"/>
                <a:cs typeface="Rajdhani SemiBold"/>
                <a:sym typeface="Rajdhani SemiBold"/>
              </a:rPr>
              <a:t>Sala de resonancia magnética del Hospital Garrahan, Buenos Aires</a:t>
            </a:r>
            <a:endParaRPr i="1" sz="2500">
              <a:solidFill>
                <a:schemeClr val="lt1"/>
              </a:solidFill>
              <a:latin typeface="Rajdhani SemiBold"/>
              <a:ea typeface="Rajdhani SemiBold"/>
              <a:cs typeface="Rajdhani SemiBold"/>
              <a:sym typeface="Rajdhani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